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Lst>
  <p:notesMasterIdLst>
    <p:notesMasterId r:id="rId25"/>
  </p:notesMasterIdLst>
  <p:sldIdLst>
    <p:sldId id="877" r:id="rId2"/>
    <p:sldId id="258" r:id="rId3"/>
    <p:sldId id="875" r:id="rId4"/>
    <p:sldId id="866" r:id="rId5"/>
    <p:sldId id="868" r:id="rId6"/>
    <p:sldId id="864" r:id="rId7"/>
    <p:sldId id="857" r:id="rId8"/>
    <p:sldId id="862" r:id="rId9"/>
    <p:sldId id="861" r:id="rId10"/>
    <p:sldId id="854" r:id="rId11"/>
    <p:sldId id="856" r:id="rId12"/>
    <p:sldId id="859" r:id="rId13"/>
    <p:sldId id="858" r:id="rId14"/>
    <p:sldId id="855" r:id="rId15"/>
    <p:sldId id="860" r:id="rId16"/>
    <p:sldId id="853" r:id="rId17"/>
    <p:sldId id="869" r:id="rId18"/>
    <p:sldId id="870" r:id="rId19"/>
    <p:sldId id="871" r:id="rId20"/>
    <p:sldId id="873" r:id="rId21"/>
    <p:sldId id="874" r:id="rId22"/>
    <p:sldId id="979" r:id="rId23"/>
    <p:sldId id="46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C2EA"/>
    <a:srgbClr val="CEA8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5CB32A-CE2A-4616-A2CA-6CCCD305E22B}" v="17" dt="2026-01-16T17:28:03.8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Heppes" userId="1mYODch/2l+mTZ2dJAl0k/4ccqLgc1hX7WHBGYVJ6t0=" providerId="None" clId="Web-{4435C313-25B6-4673-ABAE-2DE79032FEEA}"/>
    <pc:docChg chg="modSld">
      <pc:chgData name="Grace Heppes" userId="1mYODch/2l+mTZ2dJAl0k/4ccqLgc1hX7WHBGYVJ6t0=" providerId="None" clId="Web-{4435C313-25B6-4673-ABAE-2DE79032FEEA}" dt="2026-01-13T16:26:29.422" v="345" actId="20577"/>
      <pc:docMkLst>
        <pc:docMk/>
      </pc:docMkLst>
      <pc:sldChg chg="addSp delSp modSp">
        <pc:chgData name="Grace Heppes" userId="1mYODch/2l+mTZ2dJAl0k/4ccqLgc1hX7WHBGYVJ6t0=" providerId="None" clId="Web-{4435C313-25B6-4673-ABAE-2DE79032FEEA}" dt="2026-01-13T16:26:29.422" v="345" actId="20577"/>
        <pc:sldMkLst>
          <pc:docMk/>
          <pc:sldMk cId="2681321534" sldId="860"/>
        </pc:sldMkLst>
        <pc:spChg chg="mod">
          <ac:chgData name="Grace Heppes" userId="1mYODch/2l+mTZ2dJAl0k/4ccqLgc1hX7WHBGYVJ6t0=" providerId="None" clId="Web-{4435C313-25B6-4673-ABAE-2DE79032FEEA}" dt="2026-01-13T16:26:29.422" v="345" actId="20577"/>
          <ac:spMkLst>
            <pc:docMk/>
            <pc:sldMk cId="2681321534" sldId="860"/>
            <ac:spMk id="6" creationId="{C7F14242-4B79-F19B-2C5D-9F90BF162FB2}"/>
          </ac:spMkLst>
        </pc:spChg>
        <pc:picChg chg="add mod">
          <ac:chgData name="Grace Heppes" userId="1mYODch/2l+mTZ2dJAl0k/4ccqLgc1hX7WHBGYVJ6t0=" providerId="None" clId="Web-{4435C313-25B6-4673-ABAE-2DE79032FEEA}" dt="2026-01-13T16:07:13.966" v="5" actId="1076"/>
          <ac:picMkLst>
            <pc:docMk/>
            <pc:sldMk cId="2681321534" sldId="860"/>
            <ac:picMk id="4" creationId="{7B8DF625-4796-4586-973C-C91E640F081B}"/>
          </ac:picMkLst>
        </pc:picChg>
      </pc:sldChg>
    </pc:docChg>
  </pc:docChgLst>
  <pc:docChgLst>
    <pc:chgData name="Grace Heppes" userId="1mYODch/2l+mTZ2dJAl0k/4ccqLgc1hX7WHBGYVJ6t0=" providerId="None" clId="Web-{C6B79E59-E69F-4365-9613-3AFA08EE3C1A}"/>
    <pc:docChg chg="modSld">
      <pc:chgData name="Grace Heppes" userId="1mYODch/2l+mTZ2dJAl0k/4ccqLgc1hX7WHBGYVJ6t0=" providerId="None" clId="Web-{C6B79E59-E69F-4365-9613-3AFA08EE3C1A}" dt="2026-01-14T16:28:02.492" v="1"/>
      <pc:docMkLst>
        <pc:docMk/>
      </pc:docMkLst>
      <pc:sldChg chg="modSp">
        <pc:chgData name="Grace Heppes" userId="1mYODch/2l+mTZ2dJAl0k/4ccqLgc1hX7WHBGYVJ6t0=" providerId="None" clId="Web-{C6B79E59-E69F-4365-9613-3AFA08EE3C1A}" dt="2026-01-14T16:28:02.492" v="1"/>
        <pc:sldMkLst>
          <pc:docMk/>
          <pc:sldMk cId="2504672594" sldId="854"/>
        </pc:sldMkLst>
        <pc:spChg chg="mod">
          <ac:chgData name="Grace Heppes" userId="1mYODch/2l+mTZ2dJAl0k/4ccqLgc1hX7WHBGYVJ6t0=" providerId="None" clId="Web-{C6B79E59-E69F-4365-9613-3AFA08EE3C1A}" dt="2026-01-14T16:28:02.492" v="1"/>
          <ac:spMkLst>
            <pc:docMk/>
            <pc:sldMk cId="2504672594" sldId="854"/>
            <ac:spMk id="6" creationId="{C17FEBD6-139E-D023-B6B6-92344446DB36}"/>
          </ac:spMkLst>
        </pc:spChg>
      </pc:sldChg>
    </pc:docChg>
  </pc:docChgLst>
  <pc:docChgLst>
    <pc:chgData name="Grace Heppes" userId="1mYODch/2l+mTZ2dJAl0k/4ccqLgc1hX7WHBGYVJ6t0=" providerId="None" clId="Web-{6423F62C-46E8-4663-A151-80E92A586458}"/>
    <pc:docChg chg="addSld delSld modSld sldOrd">
      <pc:chgData name="Grace Heppes" userId="1mYODch/2l+mTZ2dJAl0k/4ccqLgc1hX7WHBGYVJ6t0=" providerId="None" clId="Web-{6423F62C-46E8-4663-A151-80E92A586458}" dt="2026-01-05T21:36:34.959" v="499" actId="1076"/>
      <pc:docMkLst>
        <pc:docMk/>
      </pc:docMkLst>
      <pc:sldChg chg="addSp delSp modSp">
        <pc:chgData name="Grace Heppes" userId="1mYODch/2l+mTZ2dJAl0k/4ccqLgc1hX7WHBGYVJ6t0=" providerId="None" clId="Web-{6423F62C-46E8-4663-A151-80E92A586458}" dt="2026-01-05T19:59:41.676" v="53" actId="20577"/>
        <pc:sldMkLst>
          <pc:docMk/>
          <pc:sldMk cId="3854502016" sldId="258"/>
        </pc:sldMkLst>
        <pc:spChg chg="mod">
          <ac:chgData name="Grace Heppes" userId="1mYODch/2l+mTZ2dJAl0k/4ccqLgc1hX7WHBGYVJ6t0=" providerId="None" clId="Web-{6423F62C-46E8-4663-A151-80E92A586458}" dt="2026-01-05T19:59:41.676" v="53" actId="20577"/>
          <ac:spMkLst>
            <pc:docMk/>
            <pc:sldMk cId="3854502016" sldId="258"/>
            <ac:spMk id="2" creationId="{F2BEE7A8-DD06-BBA5-EEEC-A17BBCBBA6F2}"/>
          </ac:spMkLst>
        </pc:spChg>
        <pc:spChg chg="mod">
          <ac:chgData name="Grace Heppes" userId="1mYODch/2l+mTZ2dJAl0k/4ccqLgc1hX7WHBGYVJ6t0=" providerId="None" clId="Web-{6423F62C-46E8-4663-A151-80E92A586458}" dt="2026-01-05T19:59:34.364" v="49" actId="20577"/>
          <ac:spMkLst>
            <pc:docMk/>
            <pc:sldMk cId="3854502016" sldId="258"/>
            <ac:spMk id="5" creationId="{C70A0F19-11F8-4788-FA55-4ED0ABCE9897}"/>
          </ac:spMkLst>
        </pc:spChg>
      </pc:sldChg>
      <pc:sldChg chg="delSp modSp">
        <pc:chgData name="Grace Heppes" userId="1mYODch/2l+mTZ2dJAl0k/4ccqLgc1hX7WHBGYVJ6t0=" providerId="None" clId="Web-{6423F62C-46E8-4663-A151-80E92A586458}" dt="2026-01-05T20:51:31.169" v="270" actId="20577"/>
        <pc:sldMkLst>
          <pc:docMk/>
          <pc:sldMk cId="2260546430" sldId="853"/>
        </pc:sldMkLst>
        <pc:spChg chg="mod">
          <ac:chgData name="Grace Heppes" userId="1mYODch/2l+mTZ2dJAl0k/4ccqLgc1hX7WHBGYVJ6t0=" providerId="None" clId="Web-{6423F62C-46E8-4663-A151-80E92A586458}" dt="2026-01-05T20:51:31.169" v="270" actId="20577"/>
          <ac:spMkLst>
            <pc:docMk/>
            <pc:sldMk cId="2260546430" sldId="853"/>
            <ac:spMk id="2" creationId="{AD6AB4E2-EAE9-0A99-132F-4E4C267E8088}"/>
          </ac:spMkLst>
        </pc:spChg>
        <pc:spChg chg="mod">
          <ac:chgData name="Grace Heppes" userId="1mYODch/2l+mTZ2dJAl0k/4ccqLgc1hX7WHBGYVJ6t0=" providerId="None" clId="Web-{6423F62C-46E8-4663-A151-80E92A586458}" dt="2026-01-05T20:05:06.894" v="132" actId="20577"/>
          <ac:spMkLst>
            <pc:docMk/>
            <pc:sldMk cId="2260546430" sldId="853"/>
            <ac:spMk id="8" creationId="{F7076134-9AE9-0F3F-D8A9-EC6294A1BF44}"/>
          </ac:spMkLst>
        </pc:spChg>
      </pc:sldChg>
      <pc:sldChg chg="delSp modSp">
        <pc:chgData name="Grace Heppes" userId="1mYODch/2l+mTZ2dJAl0k/4ccqLgc1hX7WHBGYVJ6t0=" providerId="None" clId="Web-{6423F62C-46E8-4663-A151-80E92A586458}" dt="2026-01-05T20:51:44.747" v="276" actId="20577"/>
        <pc:sldMkLst>
          <pc:docMk/>
          <pc:sldMk cId="2504672594" sldId="854"/>
        </pc:sldMkLst>
        <pc:spChg chg="mod">
          <ac:chgData name="Grace Heppes" userId="1mYODch/2l+mTZ2dJAl0k/4ccqLgc1hX7WHBGYVJ6t0=" providerId="None" clId="Web-{6423F62C-46E8-4663-A151-80E92A586458}" dt="2026-01-05T20:51:44.747" v="276" actId="20577"/>
          <ac:spMkLst>
            <pc:docMk/>
            <pc:sldMk cId="2504672594" sldId="854"/>
            <ac:spMk id="2" creationId="{87DE0664-58EB-69FB-3919-5BEA71F90194}"/>
          </ac:spMkLst>
        </pc:spChg>
        <pc:spChg chg="mod">
          <ac:chgData name="Grace Heppes" userId="1mYODch/2l+mTZ2dJAl0k/4ccqLgc1hX7WHBGYVJ6t0=" providerId="None" clId="Web-{6423F62C-46E8-4663-A151-80E92A586458}" dt="2026-01-05T20:05:13.175" v="136" actId="20577"/>
          <ac:spMkLst>
            <pc:docMk/>
            <pc:sldMk cId="2504672594" sldId="854"/>
            <ac:spMk id="8" creationId="{4278AE69-0A75-8A5B-63E1-59ACB608013C}"/>
          </ac:spMkLst>
        </pc:spChg>
      </pc:sldChg>
      <pc:sldChg chg="delSp modSp">
        <pc:chgData name="Grace Heppes" userId="1mYODch/2l+mTZ2dJAl0k/4ccqLgc1hX7WHBGYVJ6t0=" providerId="None" clId="Web-{6423F62C-46E8-4663-A151-80E92A586458}" dt="2026-01-05T20:52:47.154" v="325" actId="20577"/>
        <pc:sldMkLst>
          <pc:docMk/>
          <pc:sldMk cId="3980566083" sldId="855"/>
        </pc:sldMkLst>
        <pc:spChg chg="mod">
          <ac:chgData name="Grace Heppes" userId="1mYODch/2l+mTZ2dJAl0k/4ccqLgc1hX7WHBGYVJ6t0=" providerId="None" clId="Web-{6423F62C-46E8-4663-A151-80E92A586458}" dt="2026-01-05T20:52:47.154" v="325" actId="20577"/>
          <ac:spMkLst>
            <pc:docMk/>
            <pc:sldMk cId="3980566083" sldId="855"/>
            <ac:spMk id="2" creationId="{5C10629A-9C00-F305-0625-9E48A4463541}"/>
          </ac:spMkLst>
        </pc:spChg>
        <pc:spChg chg="mod">
          <ac:chgData name="Grace Heppes" userId="1mYODch/2l+mTZ2dJAl0k/4ccqLgc1hX7WHBGYVJ6t0=" providerId="None" clId="Web-{6423F62C-46E8-4663-A151-80E92A586458}" dt="2026-01-05T20:05:31.160" v="152" actId="20577"/>
          <ac:spMkLst>
            <pc:docMk/>
            <pc:sldMk cId="3980566083" sldId="855"/>
            <ac:spMk id="8" creationId="{F6C0E4B3-E982-83DA-CBAD-2ECD4E1191D1}"/>
          </ac:spMkLst>
        </pc:spChg>
      </pc:sldChg>
      <pc:sldChg chg="delSp modSp">
        <pc:chgData name="Grace Heppes" userId="1mYODch/2l+mTZ2dJAl0k/4ccqLgc1hX7WHBGYVJ6t0=" providerId="None" clId="Web-{6423F62C-46E8-4663-A151-80E92A586458}" dt="2026-01-05T20:52:17.763" v="312" actId="20577"/>
        <pc:sldMkLst>
          <pc:docMk/>
          <pc:sldMk cId="415970197" sldId="856"/>
        </pc:sldMkLst>
        <pc:spChg chg="mod">
          <ac:chgData name="Grace Heppes" userId="1mYODch/2l+mTZ2dJAl0k/4ccqLgc1hX7WHBGYVJ6t0=" providerId="None" clId="Web-{6423F62C-46E8-4663-A151-80E92A586458}" dt="2026-01-05T20:52:17.763" v="312" actId="20577"/>
          <ac:spMkLst>
            <pc:docMk/>
            <pc:sldMk cId="415970197" sldId="856"/>
            <ac:spMk id="2" creationId="{7EFB5186-CFB2-2389-DECD-DCFF7999ECB7}"/>
          </ac:spMkLst>
        </pc:spChg>
        <pc:spChg chg="mod">
          <ac:chgData name="Grace Heppes" userId="1mYODch/2l+mTZ2dJAl0k/4ccqLgc1hX7WHBGYVJ6t0=" providerId="None" clId="Web-{6423F62C-46E8-4663-A151-80E92A586458}" dt="2026-01-05T20:05:23.519" v="147" actId="20577"/>
          <ac:spMkLst>
            <pc:docMk/>
            <pc:sldMk cId="415970197" sldId="856"/>
            <ac:spMk id="8" creationId="{64C15E87-7201-DCA5-B8FC-E3305488CD03}"/>
          </ac:spMkLst>
        </pc:spChg>
      </pc:sldChg>
      <pc:sldChg chg="addSp delSp modSp">
        <pc:chgData name="Grace Heppes" userId="1mYODch/2l+mTZ2dJAl0k/4ccqLgc1hX7WHBGYVJ6t0=" providerId="None" clId="Web-{6423F62C-46E8-4663-A151-80E92A586458}" dt="2026-01-05T21:36:34.959" v="499" actId="1076"/>
        <pc:sldMkLst>
          <pc:docMk/>
          <pc:sldMk cId="2713377952" sldId="857"/>
        </pc:sldMkLst>
        <pc:spChg chg="mod">
          <ac:chgData name="Grace Heppes" userId="1mYODch/2l+mTZ2dJAl0k/4ccqLgc1hX7WHBGYVJ6t0=" providerId="None" clId="Web-{6423F62C-46E8-4663-A151-80E92A586458}" dt="2026-01-05T20:51:06.201" v="255" actId="20577"/>
          <ac:spMkLst>
            <pc:docMk/>
            <pc:sldMk cId="2713377952" sldId="857"/>
            <ac:spMk id="2" creationId="{36E90E4E-C22A-02C7-3AE8-E8324173B8DE}"/>
          </ac:spMkLst>
        </pc:spChg>
        <pc:spChg chg="mod">
          <ac:chgData name="Grace Heppes" userId="1mYODch/2l+mTZ2dJAl0k/4ccqLgc1hX7WHBGYVJ6t0=" providerId="None" clId="Web-{6423F62C-46E8-4663-A151-80E92A586458}" dt="2026-01-05T21:34:47.489" v="479" actId="20577"/>
          <ac:spMkLst>
            <pc:docMk/>
            <pc:sldMk cId="2713377952" sldId="857"/>
            <ac:spMk id="5" creationId="{AB7BACAA-8FB3-542A-D9FB-B36EFAD59DDA}"/>
          </ac:spMkLst>
        </pc:spChg>
        <pc:spChg chg="mod">
          <ac:chgData name="Grace Heppes" userId="1mYODch/2l+mTZ2dJAl0k/4ccqLgc1hX7WHBGYVJ6t0=" providerId="None" clId="Web-{6423F62C-46E8-4663-A151-80E92A586458}" dt="2026-01-05T19:56:12.770" v="9" actId="20577"/>
          <ac:spMkLst>
            <pc:docMk/>
            <pc:sldMk cId="2713377952" sldId="857"/>
            <ac:spMk id="8" creationId="{9D3AD542-32FB-0112-3AB6-A650CD3AB316}"/>
          </ac:spMkLst>
        </pc:spChg>
        <pc:picChg chg="add mod">
          <ac:chgData name="Grace Heppes" userId="1mYODch/2l+mTZ2dJAl0k/4ccqLgc1hX7WHBGYVJ6t0=" providerId="None" clId="Web-{6423F62C-46E8-4663-A151-80E92A586458}" dt="2026-01-05T21:36:34.959" v="499" actId="1076"/>
          <ac:picMkLst>
            <pc:docMk/>
            <pc:sldMk cId="2713377952" sldId="857"/>
            <ac:picMk id="7" creationId="{71DF5496-F0C4-ED8B-6C87-F81D4DF9AFC8}"/>
          </ac:picMkLst>
        </pc:picChg>
      </pc:sldChg>
      <pc:sldChg chg="addSp delSp modSp">
        <pc:chgData name="Grace Heppes" userId="1mYODch/2l+mTZ2dJAl0k/4ccqLgc1hX7WHBGYVJ6t0=" providerId="None" clId="Web-{6423F62C-46E8-4663-A151-80E92A586458}" dt="2026-01-05T20:53:14.669" v="341" actId="20577"/>
        <pc:sldMkLst>
          <pc:docMk/>
          <pc:sldMk cId="1831956939" sldId="858"/>
        </pc:sldMkLst>
        <pc:spChg chg="mod">
          <ac:chgData name="Grace Heppes" userId="1mYODch/2l+mTZ2dJAl0k/4ccqLgc1hX7WHBGYVJ6t0=" providerId="None" clId="Web-{6423F62C-46E8-4663-A151-80E92A586458}" dt="2026-01-05T20:53:14.669" v="341" actId="20577"/>
          <ac:spMkLst>
            <pc:docMk/>
            <pc:sldMk cId="1831956939" sldId="858"/>
            <ac:spMk id="2" creationId="{0AC958EE-3F3A-695D-1AE0-18FE2676C567}"/>
          </ac:spMkLst>
        </pc:spChg>
        <pc:spChg chg="mod">
          <ac:chgData name="Grace Heppes" userId="1mYODch/2l+mTZ2dJAl0k/4ccqLgc1hX7WHBGYVJ6t0=" providerId="None" clId="Web-{6423F62C-46E8-4663-A151-80E92A586458}" dt="2026-01-05T20:05:49.566" v="161" actId="20577"/>
          <ac:spMkLst>
            <pc:docMk/>
            <pc:sldMk cId="1831956939" sldId="858"/>
            <ac:spMk id="8" creationId="{6173E5C1-C80D-9570-D2EC-34335A7ACF22}"/>
          </ac:spMkLst>
        </pc:spChg>
      </pc:sldChg>
      <pc:sldChg chg="delSp modSp">
        <pc:chgData name="Grace Heppes" userId="1mYODch/2l+mTZ2dJAl0k/4ccqLgc1hX7WHBGYVJ6t0=" providerId="None" clId="Web-{6423F62C-46E8-4663-A151-80E92A586458}" dt="2026-01-05T20:53:54.012" v="366" actId="20577"/>
        <pc:sldMkLst>
          <pc:docMk/>
          <pc:sldMk cId="1745459449" sldId="859"/>
        </pc:sldMkLst>
        <pc:spChg chg="mod">
          <ac:chgData name="Grace Heppes" userId="1mYODch/2l+mTZ2dJAl0k/4ccqLgc1hX7WHBGYVJ6t0=" providerId="None" clId="Web-{6423F62C-46E8-4663-A151-80E92A586458}" dt="2026-01-05T20:53:54.012" v="366" actId="20577"/>
          <ac:spMkLst>
            <pc:docMk/>
            <pc:sldMk cId="1745459449" sldId="859"/>
            <ac:spMk id="2" creationId="{AE141417-4805-DC81-79D0-452E506182EC}"/>
          </ac:spMkLst>
        </pc:spChg>
        <pc:spChg chg="mod">
          <ac:chgData name="Grace Heppes" userId="1mYODch/2l+mTZ2dJAl0k/4ccqLgc1hX7WHBGYVJ6t0=" providerId="None" clId="Web-{6423F62C-46E8-4663-A151-80E92A586458}" dt="2026-01-05T20:05:46.160" v="159" actId="20577"/>
          <ac:spMkLst>
            <pc:docMk/>
            <pc:sldMk cId="1745459449" sldId="859"/>
            <ac:spMk id="8" creationId="{85EC30F0-11F6-C829-ABA7-5558F5D37CA4}"/>
          </ac:spMkLst>
        </pc:spChg>
      </pc:sldChg>
      <pc:sldChg chg="delSp modSp">
        <pc:chgData name="Grace Heppes" userId="1mYODch/2l+mTZ2dJAl0k/4ccqLgc1hX7WHBGYVJ6t0=" providerId="None" clId="Web-{6423F62C-46E8-4663-A151-80E92A586458}" dt="2026-01-05T20:54:27.684" v="386" actId="20577"/>
        <pc:sldMkLst>
          <pc:docMk/>
          <pc:sldMk cId="2681321534" sldId="860"/>
        </pc:sldMkLst>
        <pc:spChg chg="mod">
          <ac:chgData name="Grace Heppes" userId="1mYODch/2l+mTZ2dJAl0k/4ccqLgc1hX7WHBGYVJ6t0=" providerId="None" clId="Web-{6423F62C-46E8-4663-A151-80E92A586458}" dt="2026-01-05T20:54:27.684" v="386" actId="20577"/>
          <ac:spMkLst>
            <pc:docMk/>
            <pc:sldMk cId="2681321534" sldId="860"/>
            <ac:spMk id="2" creationId="{BC86B12F-466E-1EB3-D6A0-612217BCF386}"/>
          </ac:spMkLst>
        </pc:spChg>
        <pc:spChg chg="mod">
          <ac:chgData name="Grace Heppes" userId="1mYODch/2l+mTZ2dJAl0k/4ccqLgc1hX7WHBGYVJ6t0=" providerId="None" clId="Web-{6423F62C-46E8-4663-A151-80E92A586458}" dt="2026-01-05T20:05:59.097" v="166" actId="20577"/>
          <ac:spMkLst>
            <pc:docMk/>
            <pc:sldMk cId="2681321534" sldId="860"/>
            <ac:spMk id="8" creationId="{EA3F124D-A199-D414-E09A-D7E4905F9338}"/>
          </ac:spMkLst>
        </pc:spChg>
      </pc:sldChg>
      <pc:sldChg chg="delSp modSp">
        <pc:chgData name="Grace Heppes" userId="1mYODch/2l+mTZ2dJAl0k/4ccqLgc1hX7WHBGYVJ6t0=" providerId="None" clId="Web-{6423F62C-46E8-4663-A151-80E92A586458}" dt="2026-01-05T20:54:55.136" v="408" actId="20577"/>
        <pc:sldMkLst>
          <pc:docMk/>
          <pc:sldMk cId="391985687" sldId="861"/>
        </pc:sldMkLst>
        <pc:spChg chg="mod">
          <ac:chgData name="Grace Heppes" userId="1mYODch/2l+mTZ2dJAl0k/4ccqLgc1hX7WHBGYVJ6t0=" providerId="None" clId="Web-{6423F62C-46E8-4663-A151-80E92A586458}" dt="2026-01-05T20:54:55.136" v="408" actId="20577"/>
          <ac:spMkLst>
            <pc:docMk/>
            <pc:sldMk cId="391985687" sldId="861"/>
            <ac:spMk id="2" creationId="{DDE82F13-A749-F97C-2369-CB49BFAF851D}"/>
          </ac:spMkLst>
        </pc:spChg>
        <pc:spChg chg="mod">
          <ac:chgData name="Grace Heppes" userId="1mYODch/2l+mTZ2dJAl0k/4ccqLgc1hX7WHBGYVJ6t0=" providerId="None" clId="Web-{6423F62C-46E8-4663-A151-80E92A586458}" dt="2026-01-05T20:06:03.566" v="170" actId="20577"/>
          <ac:spMkLst>
            <pc:docMk/>
            <pc:sldMk cId="391985687" sldId="861"/>
            <ac:spMk id="8" creationId="{918C3AFB-14FF-6347-9CE6-0D3F0187BE22}"/>
          </ac:spMkLst>
        </pc:spChg>
      </pc:sldChg>
      <pc:sldChg chg="delSp modSp">
        <pc:chgData name="Grace Heppes" userId="1mYODch/2l+mTZ2dJAl0k/4ccqLgc1hX7WHBGYVJ6t0=" providerId="None" clId="Web-{6423F62C-46E8-4663-A151-80E92A586458}" dt="2026-01-05T20:55:06.793" v="414" actId="20577"/>
        <pc:sldMkLst>
          <pc:docMk/>
          <pc:sldMk cId="3474206210" sldId="862"/>
        </pc:sldMkLst>
        <pc:spChg chg="mod">
          <ac:chgData name="Grace Heppes" userId="1mYODch/2l+mTZ2dJAl0k/4ccqLgc1hX7WHBGYVJ6t0=" providerId="None" clId="Web-{6423F62C-46E8-4663-A151-80E92A586458}" dt="2026-01-05T20:55:06.793" v="414" actId="20577"/>
          <ac:spMkLst>
            <pc:docMk/>
            <pc:sldMk cId="3474206210" sldId="862"/>
            <ac:spMk id="2" creationId="{04E97564-1F15-7503-99D8-FDE58444AB59}"/>
          </ac:spMkLst>
        </pc:spChg>
        <pc:spChg chg="mod">
          <ac:chgData name="Grace Heppes" userId="1mYODch/2l+mTZ2dJAl0k/4ccqLgc1hX7WHBGYVJ6t0=" providerId="None" clId="Web-{6423F62C-46E8-4663-A151-80E92A586458}" dt="2026-01-05T20:06:08.316" v="172" actId="20577"/>
          <ac:spMkLst>
            <pc:docMk/>
            <pc:sldMk cId="3474206210" sldId="862"/>
            <ac:spMk id="8" creationId="{A51C5022-EBBE-74B7-B788-4F2FC3A67409}"/>
          </ac:spMkLst>
        </pc:spChg>
      </pc:sldChg>
      <pc:sldChg chg="modSp">
        <pc:chgData name="Grace Heppes" userId="1mYODch/2l+mTZ2dJAl0k/4ccqLgc1hX7WHBGYVJ6t0=" providerId="None" clId="Web-{6423F62C-46E8-4663-A151-80E92A586458}" dt="2026-01-05T19:56:19.364" v="10" actId="20577"/>
        <pc:sldMkLst>
          <pc:docMk/>
          <pc:sldMk cId="259162246" sldId="864"/>
        </pc:sldMkLst>
        <pc:spChg chg="mod">
          <ac:chgData name="Grace Heppes" userId="1mYODch/2l+mTZ2dJAl0k/4ccqLgc1hX7WHBGYVJ6t0=" providerId="None" clId="Web-{6423F62C-46E8-4663-A151-80E92A586458}" dt="2026-01-05T19:56:19.364" v="10" actId="20577"/>
          <ac:spMkLst>
            <pc:docMk/>
            <pc:sldMk cId="259162246" sldId="864"/>
            <ac:spMk id="7" creationId="{D923FDD0-D489-D449-C312-EAC7999A611E}"/>
          </ac:spMkLst>
        </pc:spChg>
      </pc:sldChg>
      <pc:sldChg chg="modSp">
        <pc:chgData name="Grace Heppes" userId="1mYODch/2l+mTZ2dJAl0k/4ccqLgc1hX7WHBGYVJ6t0=" providerId="None" clId="Web-{6423F62C-46E8-4663-A151-80E92A586458}" dt="2026-01-05T20:18:29.592" v="215"/>
        <pc:sldMkLst>
          <pc:docMk/>
          <pc:sldMk cId="2328113380" sldId="866"/>
        </pc:sldMkLst>
        <pc:spChg chg="mod">
          <ac:chgData name="Grace Heppes" userId="1mYODch/2l+mTZ2dJAl0k/4ccqLgc1hX7WHBGYVJ6t0=" providerId="None" clId="Web-{6423F62C-46E8-4663-A151-80E92A586458}" dt="2026-01-05T20:18:29.592" v="215"/>
          <ac:spMkLst>
            <pc:docMk/>
            <pc:sldMk cId="2328113380" sldId="866"/>
            <ac:spMk id="2" creationId="{F2BEE7A8-DD06-BBA5-EEEC-A17BBCBBA6F2}"/>
          </ac:spMkLst>
        </pc:spChg>
        <pc:spChg chg="mod">
          <ac:chgData name="Grace Heppes" userId="1mYODch/2l+mTZ2dJAl0k/4ccqLgc1hX7WHBGYVJ6t0=" providerId="None" clId="Web-{6423F62C-46E8-4663-A151-80E92A586458}" dt="2026-01-05T20:04:49.597" v="125" actId="1076"/>
          <ac:spMkLst>
            <pc:docMk/>
            <pc:sldMk cId="2328113380" sldId="866"/>
            <ac:spMk id="5" creationId="{C70A0F19-11F8-4788-FA55-4ED0ABCE9897}"/>
          </ac:spMkLst>
        </pc:spChg>
      </pc:sldChg>
      <pc:sldChg chg="modSp add del">
        <pc:chgData name="Grace Heppes" userId="1mYODch/2l+mTZ2dJAl0k/4ccqLgc1hX7WHBGYVJ6t0=" providerId="None" clId="Web-{6423F62C-46E8-4663-A151-80E92A586458}" dt="2026-01-05T20:07:12.408" v="199"/>
        <pc:sldMkLst>
          <pc:docMk/>
          <pc:sldMk cId="2444743640" sldId="868"/>
        </pc:sldMkLst>
        <pc:picChg chg="mod">
          <ac:chgData name="Grace Heppes" userId="1mYODch/2l+mTZ2dJAl0k/4ccqLgc1hX7WHBGYVJ6t0=" providerId="None" clId="Web-{6423F62C-46E8-4663-A151-80E92A586458}" dt="2026-01-05T20:03:53.972" v="122" actId="14100"/>
          <ac:picMkLst>
            <pc:docMk/>
            <pc:sldMk cId="2444743640" sldId="868"/>
            <ac:picMk id="6" creationId="{65A17AA9-D160-01D9-FA09-AE75A3CD7910}"/>
          </ac:picMkLst>
        </pc:picChg>
      </pc:sldChg>
      <pc:sldChg chg="modSp">
        <pc:chgData name="Grace Heppes" userId="1mYODch/2l+mTZ2dJAl0k/4ccqLgc1hX7WHBGYVJ6t0=" providerId="None" clId="Web-{6423F62C-46E8-4663-A151-80E92A586458}" dt="2026-01-05T20:38:36.611" v="217" actId="20577"/>
        <pc:sldMkLst>
          <pc:docMk/>
          <pc:sldMk cId="3165988590" sldId="869"/>
        </pc:sldMkLst>
        <pc:spChg chg="mod">
          <ac:chgData name="Grace Heppes" userId="1mYODch/2l+mTZ2dJAl0k/4ccqLgc1hX7WHBGYVJ6t0=" providerId="None" clId="Web-{6423F62C-46E8-4663-A151-80E92A586458}" dt="2026-01-05T20:38:36.611" v="217" actId="20577"/>
          <ac:spMkLst>
            <pc:docMk/>
            <pc:sldMk cId="3165988590" sldId="869"/>
            <ac:spMk id="7" creationId="{1173DECC-163A-5274-1BB6-F6EFD88032A9}"/>
          </ac:spMkLst>
        </pc:spChg>
      </pc:sldChg>
      <pc:sldChg chg="modSp add replId">
        <pc:chgData name="Grace Heppes" userId="1mYODch/2l+mTZ2dJAl0k/4ccqLgc1hX7WHBGYVJ6t0=" providerId="None" clId="Web-{6423F62C-46E8-4663-A151-80E92A586458}" dt="2026-01-05T20:07:12.236" v="198" actId="20577"/>
        <pc:sldMkLst>
          <pc:docMk/>
          <pc:sldMk cId="2664926006" sldId="875"/>
        </pc:sldMkLst>
        <pc:spChg chg="mod">
          <ac:chgData name="Grace Heppes" userId="1mYODch/2l+mTZ2dJAl0k/4ccqLgc1hX7WHBGYVJ6t0=" providerId="None" clId="Web-{6423F62C-46E8-4663-A151-80E92A586458}" dt="2026-01-05T20:07:12.236" v="198" actId="20577"/>
          <ac:spMkLst>
            <pc:docMk/>
            <pc:sldMk cId="2664926006" sldId="875"/>
            <ac:spMk id="2" creationId="{73BF021D-F34E-3720-3843-41E01EB4C2E2}"/>
          </ac:spMkLst>
        </pc:spChg>
      </pc:sldChg>
      <pc:sldChg chg="addSp delSp modSp add ord">
        <pc:chgData name="Grace Heppes" userId="1mYODch/2l+mTZ2dJAl0k/4ccqLgc1hX7WHBGYVJ6t0=" providerId="None" clId="Web-{6423F62C-46E8-4663-A151-80E92A586458}" dt="2026-01-05T20:02:21.691" v="115" actId="1076"/>
        <pc:sldMkLst>
          <pc:docMk/>
          <pc:sldMk cId="2791924895" sldId="877"/>
        </pc:sldMkLst>
        <pc:spChg chg="mod">
          <ac:chgData name="Grace Heppes" userId="1mYODch/2l+mTZ2dJAl0k/4ccqLgc1hX7WHBGYVJ6t0=" providerId="None" clId="Web-{6423F62C-46E8-4663-A151-80E92A586458}" dt="2026-01-05T20:02:11.910" v="110" actId="1076"/>
          <ac:spMkLst>
            <pc:docMk/>
            <pc:sldMk cId="2791924895" sldId="877"/>
            <ac:spMk id="8" creationId="{852BA702-96F1-4468-0CFC-44EE8447D505}"/>
          </ac:spMkLst>
        </pc:spChg>
        <pc:spChg chg="mod">
          <ac:chgData name="Grace Heppes" userId="1mYODch/2l+mTZ2dJAl0k/4ccqLgc1hX7WHBGYVJ6t0=" providerId="None" clId="Web-{6423F62C-46E8-4663-A151-80E92A586458}" dt="2026-01-05T20:02:17.645" v="113" actId="1076"/>
          <ac:spMkLst>
            <pc:docMk/>
            <pc:sldMk cId="2791924895" sldId="877"/>
            <ac:spMk id="10" creationId="{CF732982-F0DA-9EAE-6D70-CD4C46A1B446}"/>
          </ac:spMkLst>
        </pc:spChg>
        <pc:spChg chg="mod">
          <ac:chgData name="Grace Heppes" userId="1mYODch/2l+mTZ2dJAl0k/4ccqLgc1hX7WHBGYVJ6t0=" providerId="None" clId="Web-{6423F62C-46E8-4663-A151-80E92A586458}" dt="2026-01-05T20:02:20.035" v="114" actId="1076"/>
          <ac:spMkLst>
            <pc:docMk/>
            <pc:sldMk cId="2791924895" sldId="877"/>
            <ac:spMk id="17" creationId="{ED850692-033E-348E-81CD-DC51E6D554C9}"/>
          </ac:spMkLst>
        </pc:spChg>
        <pc:picChg chg="add mod">
          <ac:chgData name="Grace Heppes" userId="1mYODch/2l+mTZ2dJAl0k/4ccqLgc1hX7WHBGYVJ6t0=" providerId="None" clId="Web-{6423F62C-46E8-4663-A151-80E92A586458}" dt="2026-01-05T20:02:14.816" v="112" actId="1076"/>
          <ac:picMkLst>
            <pc:docMk/>
            <pc:sldMk cId="2791924895" sldId="877"/>
            <ac:picMk id="3" creationId="{EFB223E4-2AEC-FA6C-A9E4-B8108EE769E4}"/>
          </ac:picMkLst>
        </pc:picChg>
        <pc:picChg chg="mod">
          <ac:chgData name="Grace Heppes" userId="1mYODch/2l+mTZ2dJAl0k/4ccqLgc1hX7WHBGYVJ6t0=" providerId="None" clId="Web-{6423F62C-46E8-4663-A151-80E92A586458}" dt="2026-01-05T20:02:21.691" v="115" actId="1076"/>
          <ac:picMkLst>
            <pc:docMk/>
            <pc:sldMk cId="2791924895" sldId="877"/>
            <ac:picMk id="1027" creationId="{7C150D55-B272-92BD-7203-4DCE7620A86E}"/>
          </ac:picMkLst>
        </pc:picChg>
      </pc:sldChg>
      <pc:sldChg chg="add">
        <pc:chgData name="Grace Heppes" userId="1mYODch/2l+mTZ2dJAl0k/4ccqLgc1hX7WHBGYVJ6t0=" providerId="None" clId="Web-{6423F62C-46E8-4663-A151-80E92A586458}" dt="2026-01-05T20:04:42.019" v="124"/>
        <pc:sldMkLst>
          <pc:docMk/>
          <pc:sldMk cId="318600031" sldId="979"/>
        </pc:sldMkLst>
      </pc:sldChg>
      <pc:sldMasterChg chg="addSldLayout">
        <pc:chgData name="Grace Heppes" userId="1mYODch/2l+mTZ2dJAl0k/4ccqLgc1hX7WHBGYVJ6t0=" providerId="None" clId="Web-{6423F62C-46E8-4663-A151-80E92A586458}" dt="2026-01-05T20:04:42.019" v="124"/>
        <pc:sldMasterMkLst>
          <pc:docMk/>
          <pc:sldMasterMk cId="1345577688" sldId="2147483652"/>
        </pc:sldMasterMkLst>
        <pc:sldLayoutChg chg="add">
          <pc:chgData name="Grace Heppes" userId="1mYODch/2l+mTZ2dJAl0k/4ccqLgc1hX7WHBGYVJ6t0=" providerId="None" clId="Web-{6423F62C-46E8-4663-A151-80E92A586458}" dt="2026-01-05T20:04:42.019" v="124"/>
          <pc:sldLayoutMkLst>
            <pc:docMk/>
            <pc:sldMasterMk cId="1345577688" sldId="2147483652"/>
            <pc:sldLayoutMk cId="246294346" sldId="2147483660"/>
          </pc:sldLayoutMkLst>
        </pc:sldLayoutChg>
      </pc:sldMasterChg>
    </pc:docChg>
  </pc:docChgLst>
  <pc:docChgLst>
    <pc:chgData name="Grace Heppes" userId="1mYODch/2l+mTZ2dJAl0k/4ccqLgc1hX7WHBGYVJ6t0=" providerId="None" clId="Web-{19BA1665-2AAC-419E-931B-27B6D9FFFE48}"/>
    <pc:docChg chg="modSld sldOrd">
      <pc:chgData name="Grace Heppes" userId="1mYODch/2l+mTZ2dJAl0k/4ccqLgc1hX7WHBGYVJ6t0=" providerId="None" clId="Web-{19BA1665-2AAC-419E-931B-27B6D9FFFE48}" dt="2026-01-08T17:59:23.919" v="2181" actId="20577"/>
      <pc:docMkLst>
        <pc:docMk/>
      </pc:docMkLst>
      <pc:sldChg chg="addSp delSp modSp">
        <pc:chgData name="Grace Heppes" userId="1mYODch/2l+mTZ2dJAl0k/4ccqLgc1hX7WHBGYVJ6t0=" providerId="None" clId="Web-{19BA1665-2AAC-419E-931B-27B6D9FFFE48}" dt="2026-01-07T20:52:12.037" v="314" actId="20577"/>
        <pc:sldMkLst>
          <pc:docMk/>
          <pc:sldMk cId="2260546430" sldId="853"/>
        </pc:sldMkLst>
        <pc:spChg chg="add mod">
          <ac:chgData name="Grace Heppes" userId="1mYODch/2l+mTZ2dJAl0k/4ccqLgc1hX7WHBGYVJ6t0=" providerId="None" clId="Web-{19BA1665-2AAC-419E-931B-27B6D9FFFE48}" dt="2026-01-07T20:52:12.037" v="314" actId="20577"/>
          <ac:spMkLst>
            <pc:docMk/>
            <pc:sldMk cId="2260546430" sldId="853"/>
            <ac:spMk id="9" creationId="{1D1D017C-74C6-5BCA-1F4A-087D6B9DFAA7}"/>
          </ac:spMkLst>
        </pc:spChg>
        <pc:picChg chg="add mod">
          <ac:chgData name="Grace Heppes" userId="1mYODch/2l+mTZ2dJAl0k/4ccqLgc1hX7WHBGYVJ6t0=" providerId="None" clId="Web-{19BA1665-2AAC-419E-931B-27B6D9FFFE48}" dt="2026-01-07T20:47:41.598" v="81" actId="1076"/>
          <ac:picMkLst>
            <pc:docMk/>
            <pc:sldMk cId="2260546430" sldId="853"/>
            <ac:picMk id="3" creationId="{5411E43B-6F52-3269-62F2-B19929D3E92C}"/>
          </ac:picMkLst>
        </pc:picChg>
        <pc:picChg chg="add mod">
          <ac:chgData name="Grace Heppes" userId="1mYODch/2l+mTZ2dJAl0k/4ccqLgc1hX7WHBGYVJ6t0=" providerId="None" clId="Web-{19BA1665-2AAC-419E-931B-27B6D9FFFE48}" dt="2026-01-07T20:43:18.208" v="7" actId="1076"/>
          <ac:picMkLst>
            <pc:docMk/>
            <pc:sldMk cId="2260546430" sldId="853"/>
            <ac:picMk id="5" creationId="{B702EA42-C481-99E9-2662-65881A470813}"/>
          </ac:picMkLst>
        </pc:picChg>
      </pc:sldChg>
      <pc:sldChg chg="addSp modSp">
        <pc:chgData name="Grace Heppes" userId="1mYODch/2l+mTZ2dJAl0k/4ccqLgc1hX7WHBGYVJ6t0=" providerId="None" clId="Web-{19BA1665-2AAC-419E-931B-27B6D9FFFE48}" dt="2026-01-08T14:57:52.683" v="518" actId="1076"/>
        <pc:sldMkLst>
          <pc:docMk/>
          <pc:sldMk cId="2504672594" sldId="854"/>
        </pc:sldMkLst>
        <pc:spChg chg="mod">
          <ac:chgData name="Grace Heppes" userId="1mYODch/2l+mTZ2dJAl0k/4ccqLgc1hX7WHBGYVJ6t0=" providerId="None" clId="Web-{19BA1665-2AAC-419E-931B-27B6D9FFFE48}" dt="2026-01-08T14:57:52.683" v="518" actId="1076"/>
          <ac:spMkLst>
            <pc:docMk/>
            <pc:sldMk cId="2504672594" sldId="854"/>
            <ac:spMk id="6" creationId="{C17FEBD6-139E-D023-B6B6-92344446DB36}"/>
          </ac:spMkLst>
        </pc:spChg>
        <pc:picChg chg="add mod">
          <ac:chgData name="Grace Heppes" userId="1mYODch/2l+mTZ2dJAl0k/4ccqLgc1hX7WHBGYVJ6t0=" providerId="None" clId="Web-{19BA1665-2AAC-419E-931B-27B6D9FFFE48}" dt="2026-01-08T14:38:51.969" v="419" actId="1076"/>
          <ac:picMkLst>
            <pc:docMk/>
            <pc:sldMk cId="2504672594" sldId="854"/>
            <ac:picMk id="3" creationId="{A56A1877-C6BB-BA48-9222-B3D7B2E111BC}"/>
          </ac:picMkLst>
        </pc:picChg>
      </pc:sldChg>
      <pc:sldChg chg="addSp delSp modSp">
        <pc:chgData name="Grace Heppes" userId="1mYODch/2l+mTZ2dJAl0k/4ccqLgc1hX7WHBGYVJ6t0=" providerId="None" clId="Web-{19BA1665-2AAC-419E-931B-27B6D9FFFE48}" dt="2026-01-08T17:56:47.811" v="2102" actId="20577"/>
        <pc:sldMkLst>
          <pc:docMk/>
          <pc:sldMk cId="3980566083" sldId="855"/>
        </pc:sldMkLst>
        <pc:spChg chg="mod">
          <ac:chgData name="Grace Heppes" userId="1mYODch/2l+mTZ2dJAl0k/4ccqLgc1hX7WHBGYVJ6t0=" providerId="None" clId="Web-{19BA1665-2AAC-419E-931B-27B6D9FFFE48}" dt="2026-01-08T17:34:45.351" v="1929" actId="20577"/>
          <ac:spMkLst>
            <pc:docMk/>
            <pc:sldMk cId="3980566083" sldId="855"/>
            <ac:spMk id="2" creationId="{5C10629A-9C00-F305-0625-9E48A4463541}"/>
          </ac:spMkLst>
        </pc:spChg>
        <pc:spChg chg="add mod">
          <ac:chgData name="Grace Heppes" userId="1mYODch/2l+mTZ2dJAl0k/4ccqLgc1hX7WHBGYVJ6t0=" providerId="None" clId="Web-{19BA1665-2AAC-419E-931B-27B6D9FFFE48}" dt="2026-01-08T17:56:47.811" v="2102" actId="20577"/>
          <ac:spMkLst>
            <pc:docMk/>
            <pc:sldMk cId="3980566083" sldId="855"/>
            <ac:spMk id="17" creationId="{A5B90D63-46E5-4FEA-C52F-7B1C46B9178E}"/>
          </ac:spMkLst>
        </pc:spChg>
        <pc:picChg chg="add mod">
          <ac:chgData name="Grace Heppes" userId="1mYODch/2l+mTZ2dJAl0k/4ccqLgc1hX7WHBGYVJ6t0=" providerId="None" clId="Web-{19BA1665-2AAC-419E-931B-27B6D9FFFE48}" dt="2026-01-08T17:33:29.571" v="1920" actId="1076"/>
          <ac:picMkLst>
            <pc:docMk/>
            <pc:sldMk cId="3980566083" sldId="855"/>
            <ac:picMk id="4" creationId="{13D5AB74-DC8D-DEBF-5C56-6571942875D0}"/>
          </ac:picMkLst>
        </pc:picChg>
        <pc:picChg chg="add mod">
          <ac:chgData name="Grace Heppes" userId="1mYODch/2l+mTZ2dJAl0k/4ccqLgc1hX7WHBGYVJ6t0=" providerId="None" clId="Web-{19BA1665-2AAC-419E-931B-27B6D9FFFE48}" dt="2026-01-08T17:33:29.665" v="1921" actId="1076"/>
          <ac:picMkLst>
            <pc:docMk/>
            <pc:sldMk cId="3980566083" sldId="855"/>
            <ac:picMk id="5" creationId="{7D02FB28-8F70-E93B-B3CD-841C4AF1BE71}"/>
          </ac:picMkLst>
        </pc:picChg>
        <pc:picChg chg="add mod">
          <ac:chgData name="Grace Heppes" userId="1mYODch/2l+mTZ2dJAl0k/4ccqLgc1hX7WHBGYVJ6t0=" providerId="None" clId="Web-{19BA1665-2AAC-419E-931B-27B6D9FFFE48}" dt="2026-01-08T17:33:33.868" v="1923" actId="1076"/>
          <ac:picMkLst>
            <pc:docMk/>
            <pc:sldMk cId="3980566083" sldId="855"/>
            <ac:picMk id="6" creationId="{1A099E8F-241C-4DEE-DA77-DC37A0014053}"/>
          </ac:picMkLst>
        </pc:picChg>
        <pc:picChg chg="add mod">
          <ac:chgData name="Grace Heppes" userId="1mYODch/2l+mTZ2dJAl0k/4ccqLgc1hX7WHBGYVJ6t0=" providerId="None" clId="Web-{19BA1665-2AAC-419E-931B-27B6D9FFFE48}" dt="2026-01-08T17:33:35.462" v="1924" actId="1076"/>
          <ac:picMkLst>
            <pc:docMk/>
            <pc:sldMk cId="3980566083" sldId="855"/>
            <ac:picMk id="7" creationId="{B472FCE1-44B6-5813-0B4B-5A43DB493FA0}"/>
          </ac:picMkLst>
        </pc:picChg>
        <pc:picChg chg="add mod">
          <ac:chgData name="Grace Heppes" userId="1mYODch/2l+mTZ2dJAl0k/4ccqLgc1hX7WHBGYVJ6t0=" providerId="None" clId="Web-{19BA1665-2AAC-419E-931B-27B6D9FFFE48}" dt="2026-01-08T17:37:18.848" v="1936" actId="1076"/>
          <ac:picMkLst>
            <pc:docMk/>
            <pc:sldMk cId="3980566083" sldId="855"/>
            <ac:picMk id="9" creationId="{B220C203-FE12-5D13-A2AB-4D20474DED27}"/>
          </ac:picMkLst>
        </pc:picChg>
        <pc:picChg chg="add mod">
          <ac:chgData name="Grace Heppes" userId="1mYODch/2l+mTZ2dJAl0k/4ccqLgc1hX7WHBGYVJ6t0=" providerId="None" clId="Web-{19BA1665-2AAC-419E-931B-27B6D9FFFE48}" dt="2026-01-08T17:37:20.989" v="1937" actId="1076"/>
          <ac:picMkLst>
            <pc:docMk/>
            <pc:sldMk cId="3980566083" sldId="855"/>
            <ac:picMk id="10" creationId="{31C66281-82B9-E5DB-E96F-5F78DB869A81}"/>
          </ac:picMkLst>
        </pc:picChg>
        <pc:picChg chg="add mod">
          <ac:chgData name="Grace Heppes" userId="1mYODch/2l+mTZ2dJAl0k/4ccqLgc1hX7WHBGYVJ6t0=" providerId="None" clId="Web-{19BA1665-2AAC-419E-931B-27B6D9FFFE48}" dt="2026-01-08T17:39:15.160" v="1942" actId="1076"/>
          <ac:picMkLst>
            <pc:docMk/>
            <pc:sldMk cId="3980566083" sldId="855"/>
            <ac:picMk id="11" creationId="{5B760752-0E40-AF5E-DD90-3DFFA601AA91}"/>
          </ac:picMkLst>
        </pc:picChg>
        <pc:picChg chg="add mod">
          <ac:chgData name="Grace Heppes" userId="1mYODch/2l+mTZ2dJAl0k/4ccqLgc1hX7WHBGYVJ6t0=" providerId="None" clId="Web-{19BA1665-2AAC-419E-931B-27B6D9FFFE48}" dt="2026-01-08T17:39:57.097" v="1945" actId="1076"/>
          <ac:picMkLst>
            <pc:docMk/>
            <pc:sldMk cId="3980566083" sldId="855"/>
            <ac:picMk id="12" creationId="{BFA6D0D3-A653-F9BC-1350-A4675582E317}"/>
          </ac:picMkLst>
        </pc:picChg>
        <pc:picChg chg="add mod">
          <ac:chgData name="Grace Heppes" userId="1mYODch/2l+mTZ2dJAl0k/4ccqLgc1hX7WHBGYVJ6t0=" providerId="None" clId="Web-{19BA1665-2AAC-419E-931B-27B6D9FFFE48}" dt="2026-01-08T17:40:57.018" v="1949" actId="1076"/>
          <ac:picMkLst>
            <pc:docMk/>
            <pc:sldMk cId="3980566083" sldId="855"/>
            <ac:picMk id="13" creationId="{B6E3DDFA-1FDB-D3B9-FB7A-F7CFE1DC8DE5}"/>
          </ac:picMkLst>
        </pc:picChg>
        <pc:picChg chg="add mod">
          <ac:chgData name="Grace Heppes" userId="1mYODch/2l+mTZ2dJAl0k/4ccqLgc1hX7WHBGYVJ6t0=" providerId="None" clId="Web-{19BA1665-2AAC-419E-931B-27B6D9FFFE48}" dt="2026-01-08T17:53:48.187" v="2001" actId="1076"/>
          <ac:picMkLst>
            <pc:docMk/>
            <pc:sldMk cId="3980566083" sldId="855"/>
            <ac:picMk id="14" creationId="{83AE0FC7-CD11-14E2-5A61-6345431D4A4B}"/>
          </ac:picMkLst>
        </pc:picChg>
        <pc:picChg chg="add mod">
          <ac:chgData name="Grace Heppes" userId="1mYODch/2l+mTZ2dJAl0k/4ccqLgc1hX7WHBGYVJ6t0=" providerId="None" clId="Web-{19BA1665-2AAC-419E-931B-27B6D9FFFE48}" dt="2026-01-08T17:53:49.640" v="2002" actId="1076"/>
          <ac:picMkLst>
            <pc:docMk/>
            <pc:sldMk cId="3980566083" sldId="855"/>
            <ac:picMk id="15" creationId="{793A1B29-7099-4E49-2C2B-81CCF8268D1F}"/>
          </ac:picMkLst>
        </pc:picChg>
        <pc:picChg chg="add mod">
          <ac:chgData name="Grace Heppes" userId="1mYODch/2l+mTZ2dJAl0k/4ccqLgc1hX7WHBGYVJ6t0=" providerId="None" clId="Web-{19BA1665-2AAC-419E-931B-27B6D9FFFE48}" dt="2026-01-08T17:53:52.890" v="2003" actId="1076"/>
          <ac:picMkLst>
            <pc:docMk/>
            <pc:sldMk cId="3980566083" sldId="855"/>
            <ac:picMk id="16" creationId="{D889B750-6B46-20BC-CA50-F83B54A71687}"/>
          </ac:picMkLst>
        </pc:picChg>
      </pc:sldChg>
      <pc:sldChg chg="addSp delSp modSp">
        <pc:chgData name="Grace Heppes" userId="1mYODch/2l+mTZ2dJAl0k/4ccqLgc1hX7WHBGYVJ6t0=" providerId="None" clId="Web-{19BA1665-2AAC-419E-931B-27B6D9FFFE48}" dt="2026-01-08T16:56:22.062" v="1178" actId="1076"/>
        <pc:sldMkLst>
          <pc:docMk/>
          <pc:sldMk cId="415970197" sldId="856"/>
        </pc:sldMkLst>
        <pc:spChg chg="mod">
          <ac:chgData name="Grace Heppes" userId="1mYODch/2l+mTZ2dJAl0k/4ccqLgc1hX7WHBGYVJ6t0=" providerId="None" clId="Web-{19BA1665-2AAC-419E-931B-27B6D9FFFE48}" dt="2026-01-08T16:16:25.391" v="787" actId="20577"/>
          <ac:spMkLst>
            <pc:docMk/>
            <pc:sldMk cId="415970197" sldId="856"/>
            <ac:spMk id="2" creationId="{7EFB5186-CFB2-2389-DECD-DCFF7999ECB7}"/>
          </ac:spMkLst>
        </pc:spChg>
        <pc:spChg chg="add mod">
          <ac:chgData name="Grace Heppes" userId="1mYODch/2l+mTZ2dJAl0k/4ccqLgc1hX7WHBGYVJ6t0=" providerId="None" clId="Web-{19BA1665-2AAC-419E-931B-27B6D9FFFE48}" dt="2026-01-08T16:56:17.859" v="1177" actId="14100"/>
          <ac:spMkLst>
            <pc:docMk/>
            <pc:sldMk cId="415970197" sldId="856"/>
            <ac:spMk id="11" creationId="{B0D9BFDF-2746-F01B-4B2D-565008A9F242}"/>
          </ac:spMkLst>
        </pc:spChg>
        <pc:picChg chg="add mod">
          <ac:chgData name="Grace Heppes" userId="1mYODch/2l+mTZ2dJAl0k/4ccqLgc1hX7WHBGYVJ6t0=" providerId="None" clId="Web-{19BA1665-2AAC-419E-931B-27B6D9FFFE48}" dt="2026-01-08T16:01:53.438" v="607" actId="1076"/>
          <ac:picMkLst>
            <pc:docMk/>
            <pc:sldMk cId="415970197" sldId="856"/>
            <ac:picMk id="3" creationId="{E84CC0E0-0731-1E93-47EA-A4541E16BBC8}"/>
          </ac:picMkLst>
        </pc:picChg>
        <pc:picChg chg="add mod">
          <ac:chgData name="Grace Heppes" userId="1mYODch/2l+mTZ2dJAl0k/4ccqLgc1hX7WHBGYVJ6t0=" providerId="None" clId="Web-{19BA1665-2AAC-419E-931B-27B6D9FFFE48}" dt="2026-01-08T16:02:37.704" v="610" actId="1076"/>
          <ac:picMkLst>
            <pc:docMk/>
            <pc:sldMk cId="415970197" sldId="856"/>
            <ac:picMk id="5" creationId="{8CE99530-D6D7-89C3-BE6F-7E6EAA7D00B4}"/>
          </ac:picMkLst>
        </pc:picChg>
        <pc:picChg chg="add mod">
          <ac:chgData name="Grace Heppes" userId="1mYODch/2l+mTZ2dJAl0k/4ccqLgc1hX7WHBGYVJ6t0=" providerId="None" clId="Web-{19BA1665-2AAC-419E-931B-27B6D9FFFE48}" dt="2026-01-08T16:16:37.142" v="789" actId="1076"/>
          <ac:picMkLst>
            <pc:docMk/>
            <pc:sldMk cId="415970197" sldId="856"/>
            <ac:picMk id="6" creationId="{FE2590B6-42FF-EA76-73E1-4286D9D1F02F}"/>
          </ac:picMkLst>
        </pc:picChg>
        <pc:picChg chg="add mod">
          <ac:chgData name="Grace Heppes" userId="1mYODch/2l+mTZ2dJAl0k/4ccqLgc1hX7WHBGYVJ6t0=" providerId="None" clId="Web-{19BA1665-2AAC-419E-931B-27B6D9FFFE48}" dt="2026-01-08T16:56:22.062" v="1178" actId="1076"/>
          <ac:picMkLst>
            <pc:docMk/>
            <pc:sldMk cId="415970197" sldId="856"/>
            <ac:picMk id="7" creationId="{AB0E5320-B928-DF7F-906B-4C8E1641AEFF}"/>
          </ac:picMkLst>
        </pc:picChg>
        <pc:picChg chg="add mod">
          <ac:chgData name="Grace Heppes" userId="1mYODch/2l+mTZ2dJAl0k/4ccqLgc1hX7WHBGYVJ6t0=" providerId="None" clId="Web-{19BA1665-2AAC-419E-931B-27B6D9FFFE48}" dt="2026-01-08T16:01:22.828" v="597" actId="1076"/>
          <ac:picMkLst>
            <pc:docMk/>
            <pc:sldMk cId="415970197" sldId="856"/>
            <ac:picMk id="9" creationId="{0C8AE3C5-883C-ABE4-F847-82B223826631}"/>
          </ac:picMkLst>
        </pc:picChg>
      </pc:sldChg>
      <pc:sldChg chg="modSp">
        <pc:chgData name="Grace Heppes" userId="1mYODch/2l+mTZ2dJAl0k/4ccqLgc1hX7WHBGYVJ6t0=" providerId="None" clId="Web-{19BA1665-2AAC-419E-931B-27B6D9FFFE48}" dt="2026-01-07T20:52:39.257" v="315" actId="1076"/>
        <pc:sldMkLst>
          <pc:docMk/>
          <pc:sldMk cId="2713377952" sldId="857"/>
        </pc:sldMkLst>
        <pc:picChg chg="mod">
          <ac:chgData name="Grace Heppes" userId="1mYODch/2l+mTZ2dJAl0k/4ccqLgc1hX7WHBGYVJ6t0=" providerId="None" clId="Web-{19BA1665-2AAC-419E-931B-27B6D9FFFE48}" dt="2026-01-07T20:52:39.257" v="315" actId="1076"/>
          <ac:picMkLst>
            <pc:docMk/>
            <pc:sldMk cId="2713377952" sldId="857"/>
            <ac:picMk id="7" creationId="{71DF5496-F0C4-ED8B-6C87-F81D4DF9AFC8}"/>
          </ac:picMkLst>
        </pc:picChg>
      </pc:sldChg>
      <pc:sldChg chg="addSp modSp">
        <pc:chgData name="Grace Heppes" userId="1mYODch/2l+mTZ2dJAl0k/4ccqLgc1hX7WHBGYVJ6t0=" providerId="None" clId="Web-{19BA1665-2AAC-419E-931B-27B6D9FFFE48}" dt="2026-01-08T17:59:23.919" v="2181" actId="20577"/>
        <pc:sldMkLst>
          <pc:docMk/>
          <pc:sldMk cId="1831956939" sldId="858"/>
        </pc:sldMkLst>
        <pc:spChg chg="add mod">
          <ac:chgData name="Grace Heppes" userId="1mYODch/2l+mTZ2dJAl0k/4ccqLgc1hX7WHBGYVJ6t0=" providerId="None" clId="Web-{19BA1665-2AAC-419E-931B-27B6D9FFFE48}" dt="2026-01-08T17:59:23.919" v="2181" actId="20577"/>
          <ac:spMkLst>
            <pc:docMk/>
            <pc:sldMk cId="1831956939" sldId="858"/>
            <ac:spMk id="4" creationId="{1B84D169-D5F5-E2CE-17B2-8AEF09536E25}"/>
          </ac:spMkLst>
        </pc:spChg>
        <pc:picChg chg="add mod">
          <ac:chgData name="Grace Heppes" userId="1mYODch/2l+mTZ2dJAl0k/4ccqLgc1hX7WHBGYVJ6t0=" providerId="None" clId="Web-{19BA1665-2AAC-419E-931B-27B6D9FFFE48}" dt="2026-01-08T17:48:40.079" v="1967" actId="1076"/>
          <ac:picMkLst>
            <pc:docMk/>
            <pc:sldMk cId="1831956939" sldId="858"/>
            <ac:picMk id="3" creationId="{69275806-C433-5112-2899-84DDD5DF8780}"/>
          </ac:picMkLst>
        </pc:picChg>
      </pc:sldChg>
      <pc:sldChg chg="delSp modSp">
        <pc:chgData name="Grace Heppes" userId="1mYODch/2l+mTZ2dJAl0k/4ccqLgc1hX7WHBGYVJ6t0=" providerId="None" clId="Web-{19BA1665-2AAC-419E-931B-27B6D9FFFE48}" dt="2026-01-08T15:04:16.588" v="539"/>
        <pc:sldMkLst>
          <pc:docMk/>
          <pc:sldMk cId="1745459449" sldId="859"/>
        </pc:sldMkLst>
      </pc:sldChg>
      <pc:sldChg chg="addSp delSp modSp ord">
        <pc:chgData name="Grace Heppes" userId="1mYODch/2l+mTZ2dJAl0k/4ccqLgc1hX7WHBGYVJ6t0=" providerId="None" clId="Web-{19BA1665-2AAC-419E-931B-27B6D9FFFE48}" dt="2026-01-08T17:52:49" v="2000"/>
        <pc:sldMkLst>
          <pc:docMk/>
          <pc:sldMk cId="2681321534" sldId="860"/>
        </pc:sldMkLst>
        <pc:spChg chg="mod">
          <ac:chgData name="Grace Heppes" userId="1mYODch/2l+mTZ2dJAl0k/4ccqLgc1hX7WHBGYVJ6t0=" providerId="None" clId="Web-{19BA1665-2AAC-419E-931B-27B6D9FFFE48}" dt="2026-01-08T15:35:02.323" v="566" actId="20577"/>
          <ac:spMkLst>
            <pc:docMk/>
            <pc:sldMk cId="2681321534" sldId="860"/>
            <ac:spMk id="2" creationId="{BC86B12F-466E-1EB3-D6A0-612217BCF386}"/>
          </ac:spMkLst>
        </pc:spChg>
        <pc:spChg chg="add mod">
          <ac:chgData name="Grace Heppes" userId="1mYODch/2l+mTZ2dJAl0k/4ccqLgc1hX7WHBGYVJ6t0=" providerId="None" clId="Web-{19BA1665-2AAC-419E-931B-27B6D9FFFE48}" dt="2026-01-08T17:28:23.759" v="1905" actId="14100"/>
          <ac:spMkLst>
            <pc:docMk/>
            <pc:sldMk cId="2681321534" sldId="860"/>
            <ac:spMk id="6" creationId="{C7F14242-4B79-F19B-2C5D-9F90BF162FB2}"/>
          </ac:spMkLst>
        </pc:spChg>
        <pc:picChg chg="add mod">
          <ac:chgData name="Grace Heppes" userId="1mYODch/2l+mTZ2dJAl0k/4ccqLgc1hX7WHBGYVJ6t0=" providerId="None" clId="Web-{19BA1665-2AAC-419E-931B-27B6D9FFFE48}" dt="2026-01-08T17:15:50.213" v="1495" actId="1076"/>
          <ac:picMkLst>
            <pc:docMk/>
            <pc:sldMk cId="2681321534" sldId="860"/>
            <ac:picMk id="3" creationId="{9A172194-E8BB-755A-86E0-D87D8EC19970}"/>
          </ac:picMkLst>
        </pc:picChg>
      </pc:sldChg>
      <pc:sldChg chg="delSp">
        <pc:chgData name="Grace Heppes" userId="1mYODch/2l+mTZ2dJAl0k/4ccqLgc1hX7WHBGYVJ6t0=" providerId="None" clId="Web-{19BA1665-2AAC-419E-931B-27B6D9FFFE48}" dt="2026-01-08T15:04:30.682" v="543"/>
        <pc:sldMkLst>
          <pc:docMk/>
          <pc:sldMk cId="391985687" sldId="861"/>
        </pc:sldMkLst>
      </pc:sldChg>
      <pc:sldChg chg="addSp delSp modSp ord">
        <pc:chgData name="Grace Heppes" userId="1mYODch/2l+mTZ2dJAl0k/4ccqLgc1hX7WHBGYVJ6t0=" providerId="None" clId="Web-{19BA1665-2AAC-419E-931B-27B6D9FFFE48}" dt="2026-01-08T17:52:46.468" v="1999"/>
        <pc:sldMkLst>
          <pc:docMk/>
          <pc:sldMk cId="3474206210" sldId="862"/>
        </pc:sldMkLst>
        <pc:spChg chg="add mod">
          <ac:chgData name="Grace Heppes" userId="1mYODch/2l+mTZ2dJAl0k/4ccqLgc1hX7WHBGYVJ6t0=" providerId="None" clId="Web-{19BA1665-2AAC-419E-931B-27B6D9FFFE48}" dt="2026-01-08T17:13:16.713" v="1488" actId="1076"/>
          <ac:spMkLst>
            <pc:docMk/>
            <pc:sldMk cId="3474206210" sldId="862"/>
            <ac:spMk id="7" creationId="{A7DBB1E1-ED42-9807-09C2-9743488447F1}"/>
          </ac:spMkLst>
        </pc:spChg>
        <pc:picChg chg="add mod">
          <ac:chgData name="Grace Heppes" userId="1mYODch/2l+mTZ2dJAl0k/4ccqLgc1hX7WHBGYVJ6t0=" providerId="None" clId="Web-{19BA1665-2AAC-419E-931B-27B6D9FFFE48}" dt="2026-01-08T17:05:07.918" v="1201" actId="1076"/>
          <ac:picMkLst>
            <pc:docMk/>
            <pc:sldMk cId="3474206210" sldId="862"/>
            <ac:picMk id="4" creationId="{0DCFC61B-9A2B-2F4F-76D3-BF592C199316}"/>
          </ac:picMkLst>
        </pc:picChg>
        <pc:picChg chg="add mod">
          <ac:chgData name="Grace Heppes" userId="1mYODch/2l+mTZ2dJAl0k/4ccqLgc1hX7WHBGYVJ6t0=" providerId="None" clId="Web-{19BA1665-2AAC-419E-931B-27B6D9FFFE48}" dt="2026-01-08T17:06:14.246" v="1210" actId="1076"/>
          <ac:picMkLst>
            <pc:docMk/>
            <pc:sldMk cId="3474206210" sldId="862"/>
            <ac:picMk id="5" creationId="{07C688F1-2DC1-AAF7-E46E-7866F62C38A1}"/>
          </ac:picMkLst>
        </pc:picChg>
      </pc:sldChg>
    </pc:docChg>
  </pc:docChgLst>
  <pc:docChgLst>
    <pc:chgData name="Grace Heppes" userId="1mYODch/2l+mTZ2dJAl0k/4ccqLgc1hX7WHBGYVJ6t0=" providerId="None" clId="Web-{B45CB32A-CE2A-4616-A2CA-6CCCD305E22B}"/>
    <pc:docChg chg="modSld">
      <pc:chgData name="Grace Heppes" userId="1mYODch/2l+mTZ2dJAl0k/4ccqLgc1hX7WHBGYVJ6t0=" providerId="None" clId="Web-{B45CB32A-CE2A-4616-A2CA-6CCCD305E22B}" dt="2026-01-16T17:28:03.896" v="11" actId="1076"/>
      <pc:docMkLst>
        <pc:docMk/>
      </pc:docMkLst>
      <pc:sldChg chg="addSp delSp modSp">
        <pc:chgData name="Grace Heppes" userId="1mYODch/2l+mTZ2dJAl0k/4ccqLgc1hX7WHBGYVJ6t0=" providerId="None" clId="Web-{B45CB32A-CE2A-4616-A2CA-6CCCD305E22B}" dt="2026-01-16T17:28:03.896" v="11" actId="1076"/>
        <pc:sldMkLst>
          <pc:docMk/>
          <pc:sldMk cId="2713377952" sldId="857"/>
        </pc:sldMkLst>
        <pc:spChg chg="mod">
          <ac:chgData name="Grace Heppes" userId="1mYODch/2l+mTZ2dJAl0k/4ccqLgc1hX7WHBGYVJ6t0=" providerId="None" clId="Web-{B45CB32A-CE2A-4616-A2CA-6CCCD305E22B}" dt="2026-01-16T17:26:14.069" v="7" actId="1076"/>
          <ac:spMkLst>
            <pc:docMk/>
            <pc:sldMk cId="2713377952" sldId="857"/>
            <ac:spMk id="5" creationId="{AB7BACAA-8FB3-542A-D9FB-B36EFAD59DDA}"/>
          </ac:spMkLst>
        </pc:spChg>
        <pc:picChg chg="add mod">
          <ac:chgData name="Grace Heppes" userId="1mYODch/2l+mTZ2dJAl0k/4ccqLgc1hX7WHBGYVJ6t0=" providerId="None" clId="Web-{B45CB32A-CE2A-4616-A2CA-6CCCD305E22B}" dt="2026-01-16T17:28:03.896" v="11" actId="1076"/>
          <ac:picMkLst>
            <pc:docMk/>
            <pc:sldMk cId="2713377952" sldId="857"/>
            <ac:picMk id="3" creationId="{7190E9BB-787D-8742-2BCE-E6BE64F58B44}"/>
          </ac:picMkLst>
        </pc:picChg>
        <pc:picChg chg="del">
          <ac:chgData name="Grace Heppes" userId="1mYODch/2l+mTZ2dJAl0k/4ccqLgc1hX7WHBGYVJ6t0=" providerId="None" clId="Web-{B45CB32A-CE2A-4616-A2CA-6CCCD305E22B}" dt="2026-01-16T17:24:54.383" v="0"/>
          <ac:picMkLst>
            <pc:docMk/>
            <pc:sldMk cId="2713377952" sldId="857"/>
            <ac:picMk id="4" creationId="{B8B86919-0C9A-7A92-25A0-C9C57983499F}"/>
          </ac:picMkLst>
        </pc:picChg>
        <pc:picChg chg="del mod">
          <ac:chgData name="Grace Heppes" userId="1mYODch/2l+mTZ2dJAl0k/4ccqLgc1hX7WHBGYVJ6t0=" providerId="None" clId="Web-{B45CB32A-CE2A-4616-A2CA-6CCCD305E22B}" dt="2026-01-16T17:27:39.740" v="8"/>
          <ac:picMkLst>
            <pc:docMk/>
            <pc:sldMk cId="2713377952" sldId="857"/>
            <ac:picMk id="7" creationId="{71DF5496-F0C4-ED8B-6C87-F81D4DF9AFC8}"/>
          </ac:picMkLst>
        </pc:picChg>
      </pc:sldChg>
    </pc:docChg>
  </pc:docChgLst>
  <pc:docChgLst>
    <pc:chgData name="Grace Heppes" userId="1mYODch/2l+mTZ2dJAl0k/4ccqLgc1hX7WHBGYVJ6t0=" providerId="None" clId="Web-{89849282-8566-44FD-A6A0-4881248C33CE}"/>
    <pc:docChg chg="delSld modSld sldOrd">
      <pc:chgData name="Grace Heppes" userId="1mYODch/2l+mTZ2dJAl0k/4ccqLgc1hX7WHBGYVJ6t0=" providerId="None" clId="Web-{89849282-8566-44FD-A6A0-4881248C33CE}" dt="2026-01-08T21:16:19.432" v="2144" actId="20577"/>
      <pc:docMkLst>
        <pc:docMk/>
      </pc:docMkLst>
      <pc:sldChg chg="modSp ord">
        <pc:chgData name="Grace Heppes" userId="1mYODch/2l+mTZ2dJAl0k/4ccqLgc1hX7WHBGYVJ6t0=" providerId="None" clId="Web-{89849282-8566-44FD-A6A0-4881248C33CE}" dt="2026-01-08T21:12:31.707" v="2143" actId="20577"/>
        <pc:sldMkLst>
          <pc:docMk/>
          <pc:sldMk cId="2260546430" sldId="853"/>
        </pc:sldMkLst>
        <pc:spChg chg="mod">
          <ac:chgData name="Grace Heppes" userId="1mYODch/2l+mTZ2dJAl0k/4ccqLgc1hX7WHBGYVJ6t0=" providerId="None" clId="Web-{89849282-8566-44FD-A6A0-4881248C33CE}" dt="2026-01-08T21:12:31.707" v="2143" actId="20577"/>
          <ac:spMkLst>
            <pc:docMk/>
            <pc:sldMk cId="2260546430" sldId="853"/>
            <ac:spMk id="8" creationId="{F7076134-9AE9-0F3F-D8A9-EC6294A1BF44}"/>
          </ac:spMkLst>
        </pc:spChg>
      </pc:sldChg>
      <pc:sldChg chg="modSp">
        <pc:chgData name="Grace Heppes" userId="1mYODch/2l+mTZ2dJAl0k/4ccqLgc1hX7WHBGYVJ6t0=" providerId="None" clId="Web-{89849282-8566-44FD-A6A0-4881248C33CE}" dt="2026-01-08T21:12:12.050" v="2136" actId="20577"/>
        <pc:sldMkLst>
          <pc:docMk/>
          <pc:sldMk cId="2504672594" sldId="854"/>
        </pc:sldMkLst>
        <pc:spChg chg="mod">
          <ac:chgData name="Grace Heppes" userId="1mYODch/2l+mTZ2dJAl0k/4ccqLgc1hX7WHBGYVJ6t0=" providerId="None" clId="Web-{89849282-8566-44FD-A6A0-4881248C33CE}" dt="2026-01-08T21:12:12.050" v="2136" actId="20577"/>
          <ac:spMkLst>
            <pc:docMk/>
            <pc:sldMk cId="2504672594" sldId="854"/>
            <ac:spMk id="8" creationId="{4278AE69-0A75-8A5B-63E1-59ACB608013C}"/>
          </ac:spMkLst>
        </pc:spChg>
      </pc:sldChg>
      <pc:sldChg chg="modSp ord">
        <pc:chgData name="Grace Heppes" userId="1mYODch/2l+mTZ2dJAl0k/4ccqLgc1hX7WHBGYVJ6t0=" providerId="None" clId="Web-{89849282-8566-44FD-A6A0-4881248C33CE}" dt="2026-01-08T21:12:24.566" v="2140" actId="20577"/>
        <pc:sldMkLst>
          <pc:docMk/>
          <pc:sldMk cId="3980566083" sldId="855"/>
        </pc:sldMkLst>
        <pc:spChg chg="mod">
          <ac:chgData name="Grace Heppes" userId="1mYODch/2l+mTZ2dJAl0k/4ccqLgc1hX7WHBGYVJ6t0=" providerId="None" clId="Web-{89849282-8566-44FD-A6A0-4881248C33CE}" dt="2026-01-08T19:33:03.410" v="1303" actId="20577"/>
          <ac:spMkLst>
            <pc:docMk/>
            <pc:sldMk cId="3980566083" sldId="855"/>
            <ac:spMk id="2" creationId="{5C10629A-9C00-F305-0625-9E48A4463541}"/>
          </ac:spMkLst>
        </pc:spChg>
        <pc:spChg chg="mod">
          <ac:chgData name="Grace Heppes" userId="1mYODch/2l+mTZ2dJAl0k/4ccqLgc1hX7WHBGYVJ6t0=" providerId="None" clId="Web-{89849282-8566-44FD-A6A0-4881248C33CE}" dt="2026-01-08T21:12:24.566" v="2140" actId="20577"/>
          <ac:spMkLst>
            <pc:docMk/>
            <pc:sldMk cId="3980566083" sldId="855"/>
            <ac:spMk id="8" creationId="{F6C0E4B3-E982-83DA-CBAD-2ECD4E1191D1}"/>
          </ac:spMkLst>
        </pc:spChg>
      </pc:sldChg>
      <pc:sldChg chg="modSp">
        <pc:chgData name="Grace Heppes" userId="1mYODch/2l+mTZ2dJAl0k/4ccqLgc1hX7WHBGYVJ6t0=" providerId="None" clId="Web-{89849282-8566-44FD-A6A0-4881248C33CE}" dt="2026-01-08T21:12:14.878" v="2137" actId="20577"/>
        <pc:sldMkLst>
          <pc:docMk/>
          <pc:sldMk cId="415970197" sldId="856"/>
        </pc:sldMkLst>
        <pc:spChg chg="mod">
          <ac:chgData name="Grace Heppes" userId="1mYODch/2l+mTZ2dJAl0k/4ccqLgc1hX7WHBGYVJ6t0=" providerId="None" clId="Web-{89849282-8566-44FD-A6A0-4881248C33CE}" dt="2026-01-08T21:12:14.878" v="2137" actId="20577"/>
          <ac:spMkLst>
            <pc:docMk/>
            <pc:sldMk cId="415970197" sldId="856"/>
            <ac:spMk id="8" creationId="{64C15E87-7201-DCA5-B8FC-E3305488CD03}"/>
          </ac:spMkLst>
        </pc:spChg>
      </pc:sldChg>
      <pc:sldChg chg="modSp">
        <pc:chgData name="Grace Heppes" userId="1mYODch/2l+mTZ2dJAl0k/4ccqLgc1hX7WHBGYVJ6t0=" providerId="None" clId="Web-{89849282-8566-44FD-A6A0-4881248C33CE}" dt="2026-01-08T21:16:19.432" v="2144" actId="20577"/>
        <pc:sldMkLst>
          <pc:docMk/>
          <pc:sldMk cId="2713377952" sldId="857"/>
        </pc:sldMkLst>
        <pc:spChg chg="mod">
          <ac:chgData name="Grace Heppes" userId="1mYODch/2l+mTZ2dJAl0k/4ccqLgc1hX7WHBGYVJ6t0=" providerId="None" clId="Web-{89849282-8566-44FD-A6A0-4881248C33CE}" dt="2026-01-08T21:16:19.432" v="2144" actId="20577"/>
          <ac:spMkLst>
            <pc:docMk/>
            <pc:sldMk cId="2713377952" sldId="857"/>
            <ac:spMk id="8" creationId="{9D3AD542-32FB-0112-3AB6-A650CD3AB316}"/>
          </ac:spMkLst>
        </pc:spChg>
      </pc:sldChg>
      <pc:sldChg chg="addSp delSp modSp">
        <pc:chgData name="Grace Heppes" userId="1mYODch/2l+mTZ2dJAl0k/4ccqLgc1hX7WHBGYVJ6t0=" providerId="None" clId="Web-{89849282-8566-44FD-A6A0-4881248C33CE}" dt="2026-01-08T21:12:21.862" v="2139" actId="20577"/>
        <pc:sldMkLst>
          <pc:docMk/>
          <pc:sldMk cId="1831956939" sldId="858"/>
        </pc:sldMkLst>
        <pc:spChg chg="mod">
          <ac:chgData name="Grace Heppes" userId="1mYODch/2l+mTZ2dJAl0k/4ccqLgc1hX7WHBGYVJ6t0=" providerId="None" clId="Web-{89849282-8566-44FD-A6A0-4881248C33CE}" dt="2026-01-08T18:54:21.968" v="1075" actId="14100"/>
          <ac:spMkLst>
            <pc:docMk/>
            <pc:sldMk cId="1831956939" sldId="858"/>
            <ac:spMk id="4" creationId="{1B84D169-D5F5-E2CE-17B2-8AEF09536E25}"/>
          </ac:spMkLst>
        </pc:spChg>
        <pc:spChg chg="mod">
          <ac:chgData name="Grace Heppes" userId="1mYODch/2l+mTZ2dJAl0k/4ccqLgc1hX7WHBGYVJ6t0=" providerId="None" clId="Web-{89849282-8566-44FD-A6A0-4881248C33CE}" dt="2026-01-08T21:12:21.862" v="2139" actId="20577"/>
          <ac:spMkLst>
            <pc:docMk/>
            <pc:sldMk cId="1831956939" sldId="858"/>
            <ac:spMk id="8" creationId="{6173E5C1-C80D-9570-D2EC-34335A7ACF22}"/>
          </ac:spMkLst>
        </pc:spChg>
        <pc:picChg chg="mod">
          <ac:chgData name="Grace Heppes" userId="1mYODch/2l+mTZ2dJAl0k/4ccqLgc1hX7WHBGYVJ6t0=" providerId="None" clId="Web-{89849282-8566-44FD-A6A0-4881248C33CE}" dt="2026-01-08T18:53:41.280" v="1057" actId="1076"/>
          <ac:picMkLst>
            <pc:docMk/>
            <pc:sldMk cId="1831956939" sldId="858"/>
            <ac:picMk id="3" creationId="{69275806-C433-5112-2899-84DDD5DF8780}"/>
          </ac:picMkLst>
        </pc:picChg>
        <pc:picChg chg="add mod">
          <ac:chgData name="Grace Heppes" userId="1mYODch/2l+mTZ2dJAl0k/4ccqLgc1hX7WHBGYVJ6t0=" providerId="None" clId="Web-{89849282-8566-44FD-A6A0-4881248C33CE}" dt="2026-01-08T18:53:42.514" v="1058" actId="1076"/>
          <ac:picMkLst>
            <pc:docMk/>
            <pc:sldMk cId="1831956939" sldId="858"/>
            <ac:picMk id="5" creationId="{9F9F314F-FF33-E97A-A615-EB99B912E2B3}"/>
          </ac:picMkLst>
        </pc:picChg>
        <pc:picChg chg="add mod">
          <ac:chgData name="Grace Heppes" userId="1mYODch/2l+mTZ2dJAl0k/4ccqLgc1hX7WHBGYVJ6t0=" providerId="None" clId="Web-{89849282-8566-44FD-A6A0-4881248C33CE}" dt="2026-01-08T18:53:51.374" v="1061" actId="1076"/>
          <ac:picMkLst>
            <pc:docMk/>
            <pc:sldMk cId="1831956939" sldId="858"/>
            <ac:picMk id="6" creationId="{B0027A12-1DDA-AB77-D358-BDE19DC900FF}"/>
          </ac:picMkLst>
        </pc:picChg>
        <pc:picChg chg="add mod">
          <ac:chgData name="Grace Heppes" userId="1mYODch/2l+mTZ2dJAl0k/4ccqLgc1hX7WHBGYVJ6t0=" providerId="None" clId="Web-{89849282-8566-44FD-A6A0-4881248C33CE}" dt="2026-01-08T18:53:55.217" v="1063" actId="14100"/>
          <ac:picMkLst>
            <pc:docMk/>
            <pc:sldMk cId="1831956939" sldId="858"/>
            <ac:picMk id="7" creationId="{72BF2931-0EBC-AB5E-EC95-421D42474135}"/>
          </ac:picMkLst>
        </pc:picChg>
        <pc:picChg chg="add mod">
          <ac:chgData name="Grace Heppes" userId="1mYODch/2l+mTZ2dJAl0k/4ccqLgc1hX7WHBGYVJ6t0=" providerId="None" clId="Web-{89849282-8566-44FD-A6A0-4881248C33CE}" dt="2026-01-08T18:54:06.374" v="1069" actId="1076"/>
          <ac:picMkLst>
            <pc:docMk/>
            <pc:sldMk cId="1831956939" sldId="858"/>
            <ac:picMk id="9" creationId="{3DFD843C-9012-E790-19A9-84B9FC625CCB}"/>
          </ac:picMkLst>
        </pc:picChg>
        <pc:picChg chg="add mod">
          <ac:chgData name="Grace Heppes" userId="1mYODch/2l+mTZ2dJAl0k/4ccqLgc1hX7WHBGYVJ6t0=" providerId="None" clId="Web-{89849282-8566-44FD-A6A0-4881248C33CE}" dt="2026-01-08T18:54:18.546" v="1074" actId="1076"/>
          <ac:picMkLst>
            <pc:docMk/>
            <pc:sldMk cId="1831956939" sldId="858"/>
            <ac:picMk id="11" creationId="{E7F2A27B-51C5-DAC3-30DA-F69E7E22F6C2}"/>
          </ac:picMkLst>
        </pc:picChg>
      </pc:sldChg>
      <pc:sldChg chg="addSp modSp ord">
        <pc:chgData name="Grace Heppes" userId="1mYODch/2l+mTZ2dJAl0k/4ccqLgc1hX7WHBGYVJ6t0=" providerId="None" clId="Web-{89849282-8566-44FD-A6A0-4881248C33CE}" dt="2026-01-08T21:12:17.862" v="2138" actId="20577"/>
        <pc:sldMkLst>
          <pc:docMk/>
          <pc:sldMk cId="1745459449" sldId="859"/>
        </pc:sldMkLst>
        <pc:spChg chg="mod">
          <ac:chgData name="Grace Heppes" userId="1mYODch/2l+mTZ2dJAl0k/4ccqLgc1hX7WHBGYVJ6t0=" providerId="None" clId="Web-{89849282-8566-44FD-A6A0-4881248C33CE}" dt="2026-01-08T20:26:16.968" v="1673" actId="20577"/>
          <ac:spMkLst>
            <pc:docMk/>
            <pc:sldMk cId="1745459449" sldId="859"/>
            <ac:spMk id="2" creationId="{AE141417-4805-DC81-79D0-452E506182EC}"/>
          </ac:spMkLst>
        </pc:spChg>
        <pc:spChg chg="add mod">
          <ac:chgData name="Grace Heppes" userId="1mYODch/2l+mTZ2dJAl0k/4ccqLgc1hX7WHBGYVJ6t0=" providerId="None" clId="Web-{89849282-8566-44FD-A6A0-4881248C33CE}" dt="2026-01-08T20:34:55.850" v="1899" actId="1076"/>
          <ac:spMkLst>
            <pc:docMk/>
            <pc:sldMk cId="1745459449" sldId="859"/>
            <ac:spMk id="6" creationId="{6FC9BFB5-DBD1-53A8-8A42-17AE937A7D15}"/>
          </ac:spMkLst>
        </pc:spChg>
        <pc:spChg chg="mod">
          <ac:chgData name="Grace Heppes" userId="1mYODch/2l+mTZ2dJAl0k/4ccqLgc1hX7WHBGYVJ6t0=" providerId="None" clId="Web-{89849282-8566-44FD-A6A0-4881248C33CE}" dt="2026-01-08T21:12:17.862" v="2138" actId="20577"/>
          <ac:spMkLst>
            <pc:docMk/>
            <pc:sldMk cId="1745459449" sldId="859"/>
            <ac:spMk id="8" creationId="{85EC30F0-11F6-C829-ABA7-5558F5D37CA4}"/>
          </ac:spMkLst>
        </pc:spChg>
        <pc:picChg chg="add mod">
          <ac:chgData name="Grace Heppes" userId="1mYODch/2l+mTZ2dJAl0k/4ccqLgc1hX7WHBGYVJ6t0=" providerId="None" clId="Web-{89849282-8566-44FD-A6A0-4881248C33CE}" dt="2026-01-08T20:27:45.516" v="1678" actId="1076"/>
          <ac:picMkLst>
            <pc:docMk/>
            <pc:sldMk cId="1745459449" sldId="859"/>
            <ac:picMk id="4" creationId="{32958498-F9D0-F4A0-455D-DAE157550C1D}"/>
          </ac:picMkLst>
        </pc:picChg>
        <pc:picChg chg="add mod">
          <ac:chgData name="Grace Heppes" userId="1mYODch/2l+mTZ2dJAl0k/4ccqLgc1hX7WHBGYVJ6t0=" providerId="None" clId="Web-{89849282-8566-44FD-A6A0-4881248C33CE}" dt="2026-01-08T20:29:21.111" v="1679" actId="1076"/>
          <ac:picMkLst>
            <pc:docMk/>
            <pc:sldMk cId="1745459449" sldId="859"/>
            <ac:picMk id="5" creationId="{CAF6456C-D504-77E6-0A44-467A053B4DDB}"/>
          </ac:picMkLst>
        </pc:picChg>
      </pc:sldChg>
      <pc:sldChg chg="addSp delSp modSp ord">
        <pc:chgData name="Grace Heppes" userId="1mYODch/2l+mTZ2dJAl0k/4ccqLgc1hX7WHBGYVJ6t0=" providerId="None" clId="Web-{89849282-8566-44FD-A6A0-4881248C33CE}" dt="2026-01-08T21:12:28.503" v="2141" actId="20577"/>
        <pc:sldMkLst>
          <pc:docMk/>
          <pc:sldMk cId="2681321534" sldId="860"/>
        </pc:sldMkLst>
        <pc:spChg chg="mod">
          <ac:chgData name="Grace Heppes" userId="1mYODch/2l+mTZ2dJAl0k/4ccqLgc1hX7WHBGYVJ6t0=" providerId="None" clId="Web-{89849282-8566-44FD-A6A0-4881248C33CE}" dt="2026-01-08T19:47:31.901" v="1416" actId="20577"/>
          <ac:spMkLst>
            <pc:docMk/>
            <pc:sldMk cId="2681321534" sldId="860"/>
            <ac:spMk id="2" creationId="{BC86B12F-466E-1EB3-D6A0-612217BCF386}"/>
          </ac:spMkLst>
        </pc:spChg>
        <pc:spChg chg="mod">
          <ac:chgData name="Grace Heppes" userId="1mYODch/2l+mTZ2dJAl0k/4ccqLgc1hX7WHBGYVJ6t0=" providerId="None" clId="Web-{89849282-8566-44FD-A6A0-4881248C33CE}" dt="2026-01-08T18:55:57.784" v="1293" actId="14100"/>
          <ac:spMkLst>
            <pc:docMk/>
            <pc:sldMk cId="2681321534" sldId="860"/>
            <ac:spMk id="6" creationId="{C7F14242-4B79-F19B-2C5D-9F90BF162FB2}"/>
          </ac:spMkLst>
        </pc:spChg>
        <pc:spChg chg="mod">
          <ac:chgData name="Grace Heppes" userId="1mYODch/2l+mTZ2dJAl0k/4ccqLgc1hX7WHBGYVJ6t0=" providerId="None" clId="Web-{89849282-8566-44FD-A6A0-4881248C33CE}" dt="2026-01-08T21:12:28.503" v="2141" actId="20577"/>
          <ac:spMkLst>
            <pc:docMk/>
            <pc:sldMk cId="2681321534" sldId="860"/>
            <ac:spMk id="8" creationId="{EA3F124D-A199-D414-E09A-D7E4905F9338}"/>
          </ac:spMkLst>
        </pc:spChg>
        <pc:picChg chg="mod">
          <ac:chgData name="Grace Heppes" userId="1mYODch/2l+mTZ2dJAl0k/4ccqLgc1hX7WHBGYVJ6t0=" providerId="None" clId="Web-{89849282-8566-44FD-A6A0-4881248C33CE}" dt="2026-01-08T18:55:55.144" v="1292" actId="14100"/>
          <ac:picMkLst>
            <pc:docMk/>
            <pc:sldMk cId="2681321534" sldId="860"/>
            <ac:picMk id="3" creationId="{9A172194-E8BB-755A-86E0-D87D8EC19970}"/>
          </ac:picMkLst>
        </pc:picChg>
      </pc:sldChg>
      <pc:sldChg chg="addSp modSp ord">
        <pc:chgData name="Grace Heppes" userId="1mYODch/2l+mTZ2dJAl0k/4ccqLgc1hX7WHBGYVJ6t0=" providerId="None" clId="Web-{89849282-8566-44FD-A6A0-4881248C33CE}" dt="2026-01-08T21:12:09.331" v="2134" actId="20577"/>
        <pc:sldMkLst>
          <pc:docMk/>
          <pc:sldMk cId="391985687" sldId="861"/>
        </pc:sldMkLst>
        <pc:spChg chg="add mod">
          <ac:chgData name="Grace Heppes" userId="1mYODch/2l+mTZ2dJAl0k/4ccqLgc1hX7WHBGYVJ6t0=" providerId="None" clId="Web-{89849282-8566-44FD-A6A0-4881248C33CE}" dt="2026-01-08T20:22:29.259" v="1671" actId="14100"/>
          <ac:spMkLst>
            <pc:docMk/>
            <pc:sldMk cId="391985687" sldId="861"/>
            <ac:spMk id="5" creationId="{307E050C-47F1-A9F3-2E88-5EF4AEFBA85A}"/>
          </ac:spMkLst>
        </pc:spChg>
        <pc:spChg chg="mod">
          <ac:chgData name="Grace Heppes" userId="1mYODch/2l+mTZ2dJAl0k/4ccqLgc1hX7WHBGYVJ6t0=" providerId="None" clId="Web-{89849282-8566-44FD-A6A0-4881248C33CE}" dt="2026-01-08T21:12:09.331" v="2134" actId="20577"/>
          <ac:spMkLst>
            <pc:docMk/>
            <pc:sldMk cId="391985687" sldId="861"/>
            <ac:spMk id="8" creationId="{918C3AFB-14FF-6347-9CE6-0D3F0187BE22}"/>
          </ac:spMkLst>
        </pc:spChg>
        <pc:picChg chg="add mod">
          <ac:chgData name="Grace Heppes" userId="1mYODch/2l+mTZ2dJAl0k/4ccqLgc1hX7WHBGYVJ6t0=" providerId="None" clId="Web-{89849282-8566-44FD-A6A0-4881248C33CE}" dt="2026-01-08T19:49:12.793" v="1417" actId="14100"/>
          <ac:picMkLst>
            <pc:docMk/>
            <pc:sldMk cId="391985687" sldId="861"/>
            <ac:picMk id="3" creationId="{94FDB01E-D0C3-F059-B2BA-C2C416D725FD}"/>
          </ac:picMkLst>
        </pc:picChg>
        <pc:picChg chg="add mod">
          <ac:chgData name="Grace Heppes" userId="1mYODch/2l+mTZ2dJAl0k/4ccqLgc1hX7WHBGYVJ6t0=" providerId="None" clId="Web-{89849282-8566-44FD-A6A0-4881248C33CE}" dt="2026-01-08T19:49:18.449" v="1419" actId="1076"/>
          <ac:picMkLst>
            <pc:docMk/>
            <pc:sldMk cId="391985687" sldId="861"/>
            <ac:picMk id="4" creationId="{5E23BC2C-A666-7CF6-2BB2-EB10669ABE96}"/>
          </ac:picMkLst>
        </pc:picChg>
      </pc:sldChg>
      <pc:sldChg chg="modSp ord">
        <pc:chgData name="Grace Heppes" userId="1mYODch/2l+mTZ2dJAl0k/4ccqLgc1hX7WHBGYVJ6t0=" providerId="None" clId="Web-{89849282-8566-44FD-A6A0-4881248C33CE}" dt="2026-01-08T21:12:04.831" v="2133" actId="20577"/>
        <pc:sldMkLst>
          <pc:docMk/>
          <pc:sldMk cId="3474206210" sldId="862"/>
        </pc:sldMkLst>
        <pc:spChg chg="mod">
          <ac:chgData name="Grace Heppes" userId="1mYODch/2l+mTZ2dJAl0k/4ccqLgc1hX7WHBGYVJ6t0=" providerId="None" clId="Web-{89849282-8566-44FD-A6A0-4881248C33CE}" dt="2026-01-08T21:12:04.831" v="2133" actId="20577"/>
          <ac:spMkLst>
            <pc:docMk/>
            <pc:sldMk cId="3474206210" sldId="862"/>
            <ac:spMk id="8" creationId="{A51C5022-EBBE-74B7-B788-4F2FC3A67409}"/>
          </ac:spMkLst>
        </pc:spChg>
      </pc:sldChg>
      <pc:sldChg chg="modSp">
        <pc:chgData name="Grace Heppes" userId="1mYODch/2l+mTZ2dJAl0k/4ccqLgc1hX7WHBGYVJ6t0=" providerId="None" clId="Web-{89849282-8566-44FD-A6A0-4881248C33CE}" dt="2026-01-08T20:40:26.770" v="2022" actId="20577"/>
        <pc:sldMkLst>
          <pc:docMk/>
          <pc:sldMk cId="4240389126" sldId="870"/>
        </pc:sldMkLst>
        <pc:spChg chg="mod">
          <ac:chgData name="Grace Heppes" userId="1mYODch/2l+mTZ2dJAl0k/4ccqLgc1hX7WHBGYVJ6t0=" providerId="None" clId="Web-{89849282-8566-44FD-A6A0-4881248C33CE}" dt="2026-01-08T20:40:26.770" v="2022" actId="20577"/>
          <ac:spMkLst>
            <pc:docMk/>
            <pc:sldMk cId="4240389126" sldId="870"/>
            <ac:spMk id="3" creationId="{7205BCD2-B6E3-50E6-24FC-683D6CF0ACAD}"/>
          </ac:spMkLst>
        </pc:spChg>
      </pc:sldChg>
      <pc:sldChg chg="addSp delSp modSp">
        <pc:chgData name="Grace Heppes" userId="1mYODch/2l+mTZ2dJAl0k/4ccqLgc1hX7WHBGYVJ6t0=" providerId="None" clId="Web-{89849282-8566-44FD-A6A0-4881248C33CE}" dt="2026-01-08T20:45:40.464" v="2124" actId="14100"/>
        <pc:sldMkLst>
          <pc:docMk/>
          <pc:sldMk cId="2310388217" sldId="871"/>
        </pc:sldMkLst>
        <pc:spChg chg="mod">
          <ac:chgData name="Grace Heppes" userId="1mYODch/2l+mTZ2dJAl0k/4ccqLgc1hX7WHBGYVJ6t0=" providerId="None" clId="Web-{89849282-8566-44FD-A6A0-4881248C33CE}" dt="2026-01-08T20:45:24.620" v="2119" actId="1076"/>
          <ac:spMkLst>
            <pc:docMk/>
            <pc:sldMk cId="2310388217" sldId="871"/>
            <ac:spMk id="2" creationId="{4F563546-92A1-5555-7491-F77D8F3944A9}"/>
          </ac:spMkLst>
        </pc:spChg>
        <pc:spChg chg="mod">
          <ac:chgData name="Grace Heppes" userId="1mYODch/2l+mTZ2dJAl0k/4ccqLgc1hX7WHBGYVJ6t0=" providerId="None" clId="Web-{89849282-8566-44FD-A6A0-4881248C33CE}" dt="2026-01-08T20:45:40.464" v="2124" actId="14100"/>
          <ac:spMkLst>
            <pc:docMk/>
            <pc:sldMk cId="2310388217" sldId="871"/>
            <ac:spMk id="3" creationId="{7205BCD2-B6E3-50E6-24FC-683D6CF0ACAD}"/>
          </ac:spMkLst>
        </pc:spChg>
        <pc:spChg chg="mod">
          <ac:chgData name="Grace Heppes" userId="1mYODch/2l+mTZ2dJAl0k/4ccqLgc1hX7WHBGYVJ6t0=" providerId="None" clId="Web-{89849282-8566-44FD-A6A0-4881248C33CE}" dt="2026-01-08T20:45:33.323" v="2121" actId="1076"/>
          <ac:spMkLst>
            <pc:docMk/>
            <pc:sldMk cId="2310388217" sldId="871"/>
            <ac:spMk id="5" creationId="{6A903355-614A-AC84-49E5-DA11EC5CDD6D}"/>
          </ac:spMkLst>
        </pc:spChg>
        <pc:picChg chg="add mod modCrop">
          <ac:chgData name="Grace Heppes" userId="1mYODch/2l+mTZ2dJAl0k/4ccqLgc1hX7WHBGYVJ6t0=" providerId="None" clId="Web-{89849282-8566-44FD-A6A0-4881248C33CE}" dt="2026-01-08T20:43:36.180" v="2063" actId="1076"/>
          <ac:picMkLst>
            <pc:docMk/>
            <pc:sldMk cId="2310388217" sldId="871"/>
            <ac:picMk id="8" creationId="{0F65AEF0-C22C-C625-218E-D7E6640DE944}"/>
          </ac:picMkLst>
        </pc:picChg>
      </pc:sldChg>
      <pc:sldChg chg="modSp">
        <pc:chgData name="Grace Heppes" userId="1mYODch/2l+mTZ2dJAl0k/4ccqLgc1hX7WHBGYVJ6t0=" providerId="None" clId="Web-{89849282-8566-44FD-A6A0-4881248C33CE}" dt="2026-01-08T20:41:38.537" v="2053" actId="14100"/>
        <pc:sldMkLst>
          <pc:docMk/>
          <pc:sldMk cId="992929157" sldId="874"/>
        </pc:sldMkLst>
        <pc:spChg chg="mod">
          <ac:chgData name="Grace Heppes" userId="1mYODch/2l+mTZ2dJAl0k/4ccqLgc1hX7WHBGYVJ6t0=" providerId="None" clId="Web-{89849282-8566-44FD-A6A0-4881248C33CE}" dt="2026-01-08T20:41:34.553" v="2051" actId="1076"/>
          <ac:spMkLst>
            <pc:docMk/>
            <pc:sldMk cId="992929157" sldId="874"/>
            <ac:spMk id="2" creationId="{4F563546-92A1-5555-7491-F77D8F3944A9}"/>
          </ac:spMkLst>
        </pc:spChg>
        <pc:spChg chg="mod">
          <ac:chgData name="Grace Heppes" userId="1mYODch/2l+mTZ2dJAl0k/4ccqLgc1hX7WHBGYVJ6t0=" providerId="None" clId="Web-{89849282-8566-44FD-A6A0-4881248C33CE}" dt="2026-01-08T20:41:38.537" v="2053" actId="14100"/>
          <ac:spMkLst>
            <pc:docMk/>
            <pc:sldMk cId="992929157" sldId="874"/>
            <ac:spMk id="4" creationId="{F77B06C2-C377-366C-8DAB-354A8252851C}"/>
          </ac:spMkLst>
        </pc:spChg>
      </pc:sldChg>
      <pc:sldChg chg="ord">
        <pc:chgData name="Grace Heppes" userId="1mYODch/2l+mTZ2dJAl0k/4ccqLgc1hX7WHBGYVJ6t0=" providerId="None" clId="Web-{89849282-8566-44FD-A6A0-4881248C33CE}" dt="2026-01-08T19:44:06.240" v="1348"/>
        <pc:sldMkLst>
          <pc:docMk/>
          <pc:sldMk cId="318600031" sldId="9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022BF-6F47-4E01-9959-A505A5171FA6}" type="datetimeFigureOut">
              <a:rPr lang="en-US" smtClean="0"/>
              <a:t>1/16/2026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D3B37-7CA5-43BB-B8F0-C06AF12445A0}" type="slidenum">
              <a:rPr lang="en-US" smtClean="0"/>
              <a:t>‹#›</a:t>
            </a:fld>
            <a:endParaRPr lang="en-US"/>
          </a:p>
        </p:txBody>
      </p:sp>
    </p:spTree>
    <p:extLst>
      <p:ext uri="{BB962C8B-B14F-4D97-AF65-F5344CB8AC3E}">
        <p14:creationId xmlns:p14="http://schemas.microsoft.com/office/powerpoint/2010/main" val="901191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99D67-E6C6-DD6E-B575-AC457D19D7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391DA-9275-8B70-9BDD-FBCA89C5A7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7D3106-C72A-C147-C5C5-CDA3DA7D57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1C78C66-B882-6CAC-F081-8444C3DD3FB4}"/>
              </a:ext>
            </a:extLst>
          </p:cNvPr>
          <p:cNvSpPr>
            <a:spLocks noGrp="1"/>
          </p:cNvSpPr>
          <p:nvPr>
            <p:ph type="sldNum" sz="quarter" idx="10"/>
          </p:nvPr>
        </p:nvSpPr>
        <p:spPr/>
        <p:txBody>
          <a:bodyPr/>
          <a:lstStyle/>
          <a:p>
            <a:fld id="{ADBA9AAE-01C9-F848-8E58-F67A2F0AAE01}" type="slidenum">
              <a:rPr lang="en-US" smtClean="0"/>
              <a:t>6</a:t>
            </a:fld>
            <a:endParaRPr lang="en-US"/>
          </a:p>
        </p:txBody>
      </p:sp>
      <p:sp>
        <p:nvSpPr>
          <p:cNvPr id="5" name="Footer Placeholder 4">
            <a:extLst>
              <a:ext uri="{FF2B5EF4-FFF2-40B4-BE49-F238E27FC236}">
                <a16:creationId xmlns:a16="http://schemas.microsoft.com/office/drawing/2014/main" id="{3924FACF-7C81-8892-E223-00BA3C39D1D8}"/>
              </a:ext>
            </a:extLst>
          </p:cNvPr>
          <p:cNvSpPr>
            <a:spLocks noGrp="1"/>
          </p:cNvSpPr>
          <p:nvPr>
            <p:ph type="ftr" sz="quarter" idx="11"/>
          </p:nvPr>
        </p:nvSpPr>
        <p:spPr/>
        <p:txBody>
          <a:bodyPr/>
          <a:lstStyle/>
          <a:p>
            <a:r>
              <a:rPr lang="en-US"/>
              <a:t>www.misophonia.duke.edu</a:t>
            </a:r>
          </a:p>
        </p:txBody>
      </p:sp>
    </p:spTree>
    <p:extLst>
      <p:ext uri="{BB962C8B-B14F-4D97-AF65-F5344CB8AC3E}">
        <p14:creationId xmlns:p14="http://schemas.microsoft.com/office/powerpoint/2010/main" val="3381809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A9AAE-01C9-F848-8E58-F67A2F0AAE01}" type="slidenum">
              <a:rPr lang="en-US" smtClean="0"/>
              <a:t>17</a:t>
            </a:fld>
            <a:endParaRPr lang="en-US"/>
          </a:p>
        </p:txBody>
      </p:sp>
      <p:sp>
        <p:nvSpPr>
          <p:cNvPr id="5" name="Footer Placeholder 4"/>
          <p:cNvSpPr>
            <a:spLocks noGrp="1"/>
          </p:cNvSpPr>
          <p:nvPr>
            <p:ph type="ftr" sz="quarter" idx="11"/>
          </p:nvPr>
        </p:nvSpPr>
        <p:spPr/>
        <p:txBody>
          <a:bodyPr/>
          <a:lstStyle/>
          <a:p>
            <a:r>
              <a:rPr lang="en-US"/>
              <a:t>www.misophonia.duke.edu</a:t>
            </a:r>
          </a:p>
        </p:txBody>
      </p:sp>
    </p:spTree>
    <p:extLst>
      <p:ext uri="{BB962C8B-B14F-4D97-AF65-F5344CB8AC3E}">
        <p14:creationId xmlns:p14="http://schemas.microsoft.com/office/powerpoint/2010/main" val="74903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A9AAE-01C9-F848-8E58-F67A2F0AAE01}" type="slidenum">
              <a:rPr lang="en-US" smtClean="0"/>
              <a:t>22</a:t>
            </a:fld>
            <a:endParaRPr lang="en-US"/>
          </a:p>
        </p:txBody>
      </p:sp>
      <p:sp>
        <p:nvSpPr>
          <p:cNvPr id="5" name="Footer Placeholder 4"/>
          <p:cNvSpPr>
            <a:spLocks noGrp="1"/>
          </p:cNvSpPr>
          <p:nvPr>
            <p:ph type="ftr" sz="quarter" idx="11"/>
          </p:nvPr>
        </p:nvSpPr>
        <p:spPr/>
        <p:txBody>
          <a:bodyPr/>
          <a:lstStyle/>
          <a:p>
            <a:r>
              <a:rPr lang="en-US"/>
              <a:t>www.misophonia.duke.edu</a:t>
            </a:r>
          </a:p>
        </p:txBody>
      </p:sp>
    </p:spTree>
    <p:extLst>
      <p:ext uri="{BB962C8B-B14F-4D97-AF65-F5344CB8AC3E}">
        <p14:creationId xmlns:p14="http://schemas.microsoft.com/office/powerpoint/2010/main" val="131754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BA9AAE-01C9-F848-8E58-F67A2F0AAE01}" type="slidenum">
              <a:rPr lang="en-US" smtClean="0"/>
              <a:t>23</a:t>
            </a:fld>
            <a:endParaRPr lang="en-US"/>
          </a:p>
        </p:txBody>
      </p:sp>
      <p:sp>
        <p:nvSpPr>
          <p:cNvPr id="5" name="Footer Placeholder 4"/>
          <p:cNvSpPr>
            <a:spLocks noGrp="1"/>
          </p:cNvSpPr>
          <p:nvPr>
            <p:ph type="ftr" sz="quarter" idx="11"/>
          </p:nvPr>
        </p:nvSpPr>
        <p:spPr/>
        <p:txBody>
          <a:bodyPr/>
          <a:lstStyle/>
          <a:p>
            <a:r>
              <a:rPr lang="en-US"/>
              <a:t>www.misophonia.duke.edu</a:t>
            </a:r>
          </a:p>
        </p:txBody>
      </p:sp>
    </p:spTree>
    <p:extLst>
      <p:ext uri="{BB962C8B-B14F-4D97-AF65-F5344CB8AC3E}">
        <p14:creationId xmlns:p14="http://schemas.microsoft.com/office/powerpoint/2010/main" val="29004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4628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245779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DA3142A-267E-3940-8CEC-B06DC864B638}" type="datetimeFigureOut">
              <a:rPr lang="en-US" smtClean="0"/>
              <a:t>1/16/2026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940AA43-2F51-2740-8F4C-AE0F09549ECB}" type="slidenum">
              <a:rPr lang="en-US" smtClean="0"/>
              <a:t>‹#›</a:t>
            </a:fld>
            <a:endParaRPr lang="en-US"/>
          </a:p>
        </p:txBody>
      </p:sp>
    </p:spTree>
    <p:extLst>
      <p:ext uri="{BB962C8B-B14F-4D97-AF65-F5344CB8AC3E}">
        <p14:creationId xmlns:p14="http://schemas.microsoft.com/office/powerpoint/2010/main" val="120090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550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969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7898C-84CE-AE96-EC73-8554B770B1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6E64E5-FEF7-A61D-1BCF-F47F35199E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5A61FC-026A-2192-A227-6313650EC6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F6AE588-91AF-AA6D-3CA8-ECB71A4A3E0A}"/>
              </a:ext>
            </a:extLst>
          </p:cNvPr>
          <p:cNvSpPr>
            <a:spLocks noGrp="1"/>
          </p:cNvSpPr>
          <p:nvPr>
            <p:ph type="ftr" sz="quarter" idx="11"/>
          </p:nvPr>
        </p:nvSpPr>
        <p:spPr/>
        <p:txBody>
          <a:bodyPr/>
          <a:lstStyle/>
          <a:p>
            <a:r>
              <a:rPr lang="en-US"/>
              <a:t>North Carolina School Counselors Association (NCSCA)</a:t>
            </a:r>
          </a:p>
        </p:txBody>
      </p:sp>
      <p:sp>
        <p:nvSpPr>
          <p:cNvPr id="6" name="Slide Number Placeholder 5">
            <a:extLst>
              <a:ext uri="{FF2B5EF4-FFF2-40B4-BE49-F238E27FC236}">
                <a16:creationId xmlns:a16="http://schemas.microsoft.com/office/drawing/2014/main" id="{818BFE80-27E4-AF66-68F4-586F88073CAC}"/>
              </a:ext>
            </a:extLst>
          </p:cNvPr>
          <p:cNvSpPr>
            <a:spLocks noGrp="1"/>
          </p:cNvSpPr>
          <p:nvPr>
            <p:ph type="sldNum" sz="quarter" idx="12"/>
          </p:nvPr>
        </p:nvSpPr>
        <p:spPr/>
        <p:txBody>
          <a:bodyPr/>
          <a:lstStyle/>
          <a:p>
            <a:fld id="{D37BC600-D7E9-6B4F-B333-83D6C51C874C}" type="slidenum">
              <a:rPr lang="en-US" smtClean="0"/>
              <a:t>‹#›</a:t>
            </a:fld>
            <a:endParaRPr lang="en-US"/>
          </a:p>
        </p:txBody>
      </p:sp>
    </p:spTree>
    <p:extLst>
      <p:ext uri="{BB962C8B-B14F-4D97-AF65-F5344CB8AC3E}">
        <p14:creationId xmlns:p14="http://schemas.microsoft.com/office/powerpoint/2010/main" val="2462943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3249" y="1476370"/>
            <a:ext cx="10515600" cy="93253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63249" y="2408904"/>
            <a:ext cx="10515600" cy="306116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5577688"/>
      </p:ext>
    </p:extLst>
  </p:cSld>
  <p:clrMap bg1="lt1" tx1="dk1" bg2="lt2" tx2="dk2" accent1="accent1" accent2="accent2" accent3="accent3" accent4="accent4" accent5="accent5" accent6="accent6" hlink="hlink" folHlink="folHlink"/>
  <p:sldLayoutIdLst>
    <p:sldLayoutId id="2147483654" r:id="rId1"/>
    <p:sldLayoutId id="2147483656" r:id="rId2"/>
    <p:sldLayoutId id="2147483657" r:id="rId3"/>
    <p:sldLayoutId id="2147483658" r:id="rId4"/>
    <p:sldLayoutId id="2147483659" r:id="rId5"/>
    <p:sldLayoutId id="214748366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psychiatry.duke.edu/duke-center-misophonia-and-emotion-regulation/about-us/support-us"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http://www.misophonia.duke.edu/" TargetMode="External"/><Relationship Id="rId7" Type="http://schemas.openxmlformats.org/officeDocument/2006/relationships/image" Target="../media/image45.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hyperlink" Target="mailto:psychcmer@dm.duke.edu"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gifts.duke.edu/dma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753EF-C114-D5DE-496E-70F816E6B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C87015-64DD-B382-881D-87F939BCEF2B}"/>
              </a:ext>
            </a:extLst>
          </p:cNvPr>
          <p:cNvSpPr txBox="1">
            <a:spLocks/>
          </p:cNvSpPr>
          <p:nvPr/>
        </p:nvSpPr>
        <p:spPr>
          <a:xfrm>
            <a:off x="386714" y="248729"/>
            <a:ext cx="10515600" cy="932534"/>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FFFDFC"/>
                </a:solidFill>
                <a:effectLst/>
                <a:uLnTx/>
                <a:uFillTx/>
                <a:latin typeface="Calibri Light" panose="020F0302020204030204"/>
                <a:ea typeface="+mj-ea"/>
                <a:cs typeface="+mj-cs"/>
              </a:rPr>
              <a:t>Welcome</a:t>
            </a:r>
          </a:p>
        </p:txBody>
      </p:sp>
      <p:sp>
        <p:nvSpPr>
          <p:cNvPr id="8" name="TextBox 7">
            <a:extLst>
              <a:ext uri="{FF2B5EF4-FFF2-40B4-BE49-F238E27FC236}">
                <a16:creationId xmlns:a16="http://schemas.microsoft.com/office/drawing/2014/main" id="{852BA702-96F1-4468-0CFC-44EE8447D505}"/>
              </a:ext>
            </a:extLst>
          </p:cNvPr>
          <p:cNvSpPr txBox="1"/>
          <p:nvPr/>
        </p:nvSpPr>
        <p:spPr>
          <a:xfrm>
            <a:off x="320040" y="1474774"/>
            <a:ext cx="7582282" cy="1015663"/>
          </a:xfrm>
          <a:prstGeom prst="rect">
            <a:avLst/>
          </a:prstGeom>
          <a:noFill/>
        </p:spPr>
        <p:txBody>
          <a:bodyPr wrap="square" lIns="91440" tIns="45720" rIns="91440" bIns="45720" anchor="t">
            <a:spAutoFit/>
          </a:bodyPr>
          <a:lstStyle/>
          <a:p>
            <a:r>
              <a:rPr lang="en-US" sz="6000" b="1">
                <a:solidFill>
                  <a:srgbClr val="152751"/>
                </a:solidFill>
                <a:ea typeface="Calibri"/>
                <a:cs typeface="Calibri"/>
              </a:rPr>
              <a:t>2025: A Year in Review</a:t>
            </a:r>
            <a:endParaRPr lang="en-US" sz="6000" b="1">
              <a:solidFill>
                <a:srgbClr val="152751"/>
              </a:solidFill>
              <a:effectLst/>
              <a:ea typeface="Calibri"/>
              <a:cs typeface="Calibri"/>
            </a:endParaRPr>
          </a:p>
        </p:txBody>
      </p:sp>
      <p:sp>
        <p:nvSpPr>
          <p:cNvPr id="10" name="TextBox 9">
            <a:extLst>
              <a:ext uri="{FF2B5EF4-FFF2-40B4-BE49-F238E27FC236}">
                <a16:creationId xmlns:a16="http://schemas.microsoft.com/office/drawing/2014/main" id="{CF732982-F0DA-9EAE-6D70-CD4C46A1B446}"/>
              </a:ext>
            </a:extLst>
          </p:cNvPr>
          <p:cNvSpPr txBox="1"/>
          <p:nvPr/>
        </p:nvSpPr>
        <p:spPr>
          <a:xfrm>
            <a:off x="386714" y="2842789"/>
            <a:ext cx="6094476" cy="584775"/>
          </a:xfrm>
          <a:prstGeom prst="rect">
            <a:avLst/>
          </a:prstGeom>
          <a:noFill/>
        </p:spPr>
        <p:txBody>
          <a:bodyPr wrap="square" lIns="91440" tIns="45720" rIns="91440" bIns="45720" anchor="t">
            <a:spAutoFit/>
          </a:bodyPr>
          <a:lstStyle/>
          <a:p>
            <a:r>
              <a:rPr lang="en-US" sz="3200" b="1" i="0" cap="all">
                <a:effectLst/>
              </a:rPr>
              <a:t>Speaker</a:t>
            </a:r>
            <a:r>
              <a:rPr lang="en-US" sz="3200" cap="all"/>
              <a:t>: </a:t>
            </a:r>
            <a:r>
              <a:rPr lang="en-US" sz="3200" b="1" i="0">
                <a:effectLst/>
              </a:rPr>
              <a:t>Dr. </a:t>
            </a:r>
            <a:r>
              <a:rPr lang="en-US" sz="3200" b="1"/>
              <a:t>Zach Rosenthal</a:t>
            </a:r>
            <a:endParaRPr lang="en-US" sz="3200" b="1">
              <a:effectLst/>
              <a:ea typeface="Calibri"/>
              <a:cs typeface="Calibri"/>
            </a:endParaRPr>
          </a:p>
        </p:txBody>
      </p:sp>
      <p:sp>
        <p:nvSpPr>
          <p:cNvPr id="13" name="Rectangle 1">
            <a:extLst>
              <a:ext uri="{FF2B5EF4-FFF2-40B4-BE49-F238E27FC236}">
                <a16:creationId xmlns:a16="http://schemas.microsoft.com/office/drawing/2014/main" id="{DDEA51E7-CCC1-9F35-B33C-671459FE8F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ED850692-033E-348E-81CD-DC51E6D554C9}"/>
              </a:ext>
            </a:extLst>
          </p:cNvPr>
          <p:cNvSpPr txBox="1"/>
          <p:nvPr/>
        </p:nvSpPr>
        <p:spPr>
          <a:xfrm>
            <a:off x="386714" y="3925008"/>
            <a:ext cx="6094476" cy="1077218"/>
          </a:xfrm>
          <a:prstGeom prst="rect">
            <a:avLst/>
          </a:prstGeom>
          <a:noFill/>
        </p:spPr>
        <p:txBody>
          <a:bodyPr wrap="square" lIns="91440" tIns="45720" rIns="91440" bIns="45720" anchor="t">
            <a:spAutoFit/>
          </a:bodyPr>
          <a:lstStyle/>
          <a:p>
            <a:pPr rtl="0">
              <a:buNone/>
            </a:pPr>
            <a:r>
              <a:rPr lang="en-US" sz="3200" b="1">
                <a:solidFill>
                  <a:srgbClr val="002060"/>
                </a:solidFill>
              </a:rPr>
              <a:t>January</a:t>
            </a:r>
            <a:r>
              <a:rPr lang="en-US" sz="3200" b="1" i="0">
                <a:solidFill>
                  <a:srgbClr val="002060"/>
                </a:solidFill>
                <a:effectLst/>
              </a:rPr>
              <a:t> </a:t>
            </a:r>
            <a:r>
              <a:rPr lang="en-US" sz="3200" b="1">
                <a:solidFill>
                  <a:srgbClr val="002060"/>
                </a:solidFill>
              </a:rPr>
              <a:t>14</a:t>
            </a:r>
            <a:r>
              <a:rPr lang="en-US" sz="3200" b="1" baseline="30000">
                <a:solidFill>
                  <a:srgbClr val="002060"/>
                </a:solidFill>
              </a:rPr>
              <a:t>th</a:t>
            </a:r>
            <a:r>
              <a:rPr lang="en-US" sz="3200" b="1" i="0">
                <a:solidFill>
                  <a:srgbClr val="002060"/>
                </a:solidFill>
                <a:effectLst/>
              </a:rPr>
              <a:t>, </a:t>
            </a:r>
            <a:r>
              <a:rPr lang="en-US" sz="3200" b="1">
                <a:solidFill>
                  <a:srgbClr val="002060"/>
                </a:solidFill>
              </a:rPr>
              <a:t>2026</a:t>
            </a:r>
            <a:endParaRPr lang="en-US" sz="3200">
              <a:solidFill>
                <a:srgbClr val="002060"/>
              </a:solidFill>
              <a:effectLst/>
            </a:endParaRPr>
          </a:p>
          <a:p>
            <a:pPr rtl="0">
              <a:buNone/>
            </a:pPr>
            <a:r>
              <a:rPr lang="en-US" sz="3200" b="1">
                <a:solidFill>
                  <a:srgbClr val="002060"/>
                </a:solidFill>
              </a:rPr>
              <a:t>7:00</a:t>
            </a:r>
            <a:r>
              <a:rPr lang="en-US" sz="3200" b="1" i="0">
                <a:solidFill>
                  <a:srgbClr val="002060"/>
                </a:solidFill>
                <a:effectLst/>
              </a:rPr>
              <a:t> - </a:t>
            </a:r>
            <a:r>
              <a:rPr lang="en-US" sz="3200" b="1">
                <a:solidFill>
                  <a:srgbClr val="002060"/>
                </a:solidFill>
              </a:rPr>
              <a:t>8:00pm</a:t>
            </a:r>
            <a:r>
              <a:rPr lang="en-US" sz="3200" b="1" i="0">
                <a:solidFill>
                  <a:srgbClr val="002060"/>
                </a:solidFill>
                <a:effectLst/>
              </a:rPr>
              <a:t> ET</a:t>
            </a:r>
            <a:endParaRPr lang="en-US" sz="3200">
              <a:solidFill>
                <a:srgbClr val="002060"/>
              </a:solidFill>
              <a:effectLst/>
            </a:endParaRPr>
          </a:p>
        </p:txBody>
      </p:sp>
      <p:pic>
        <p:nvPicPr>
          <p:cNvPr id="1027" name="Picture 3" descr="A blue text on a black background&#10;&#10;AI-generated content may be incorrect.">
            <a:extLst>
              <a:ext uri="{FF2B5EF4-FFF2-40B4-BE49-F238E27FC236}">
                <a16:creationId xmlns:a16="http://schemas.microsoft.com/office/drawing/2014/main" id="{7C150D55-B272-92BD-7203-4DCE7620A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14" y="5621829"/>
            <a:ext cx="6179800" cy="6320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ARE for Misophonia Event — soQuiet Misophonia Advocacy">
            <a:extLst>
              <a:ext uri="{FF2B5EF4-FFF2-40B4-BE49-F238E27FC236}">
                <a16:creationId xmlns:a16="http://schemas.microsoft.com/office/drawing/2014/main" id="{EFB223E4-2AEC-FA6C-A9E4-B8108EE769E4}"/>
              </a:ext>
            </a:extLst>
          </p:cNvPr>
          <p:cNvPicPr>
            <a:picLocks noChangeAspect="1"/>
          </p:cNvPicPr>
          <p:nvPr/>
        </p:nvPicPr>
        <p:blipFill>
          <a:blip r:embed="rId3"/>
          <a:stretch>
            <a:fillRect/>
          </a:stretch>
        </p:blipFill>
        <p:spPr>
          <a:xfrm>
            <a:off x="7905750" y="2233117"/>
            <a:ext cx="3838574" cy="3382365"/>
          </a:xfrm>
          <a:prstGeom prst="rect">
            <a:avLst/>
          </a:prstGeom>
        </p:spPr>
      </p:pic>
    </p:spTree>
    <p:extLst>
      <p:ext uri="{BB962C8B-B14F-4D97-AF65-F5344CB8AC3E}">
        <p14:creationId xmlns:p14="http://schemas.microsoft.com/office/powerpoint/2010/main" val="2791924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35E8E-ED0D-6B88-A4CA-CD6C9C5E05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DE0664-58EB-69FB-3919-5BEA71F90194}"/>
              </a:ext>
            </a:extLst>
          </p:cNvPr>
          <p:cNvSpPr>
            <a:spLocks noGrp="1"/>
          </p:cNvSpPr>
          <p:nvPr>
            <p:ph type="title"/>
          </p:nvPr>
        </p:nvSpPr>
        <p:spPr>
          <a:xfrm>
            <a:off x="851877" y="154630"/>
            <a:ext cx="10589846" cy="816012"/>
          </a:xfrm>
        </p:spPr>
        <p:txBody>
          <a:bodyPr>
            <a:noAutofit/>
          </a:bodyPr>
          <a:lstStyle/>
          <a:p>
            <a:r>
              <a:rPr lang="en-US" sz="3600" b="1">
                <a:solidFill>
                  <a:schemeClr val="bg1"/>
                </a:solidFill>
              </a:rPr>
              <a:t>1st Misophonia Collaboration Forum</a:t>
            </a:r>
          </a:p>
        </p:txBody>
      </p:sp>
      <p:sp>
        <p:nvSpPr>
          <p:cNvPr id="8" name="Rectangle 7">
            <a:extLst>
              <a:ext uri="{FF2B5EF4-FFF2-40B4-BE49-F238E27FC236}">
                <a16:creationId xmlns:a16="http://schemas.microsoft.com/office/drawing/2014/main" id="{4278AE69-0A75-8A5B-63E1-59ACB608013C}"/>
              </a:ext>
            </a:extLst>
          </p:cNvPr>
          <p:cNvSpPr/>
          <p:nvPr/>
        </p:nvSpPr>
        <p:spPr>
          <a:xfrm>
            <a:off x="226828" y="54381"/>
            <a:ext cx="710452" cy="923330"/>
          </a:xfrm>
          <a:prstGeom prst="rect">
            <a:avLst/>
          </a:prstGeom>
          <a:noFill/>
          <a:ln>
            <a:noFill/>
          </a:ln>
        </p:spPr>
        <p:txBody>
          <a:bodyPr wrap="none" lIns="91440" tIns="45720" rIns="91440" bIns="45720" anchor="t">
            <a:spAutoFit/>
          </a:bodyPr>
          <a:lstStyle/>
          <a:p>
            <a:pPr algn="ctr"/>
            <a:r>
              <a:rPr lang="en-US" sz="5400" dirty="0">
                <a:ln w="0"/>
                <a:solidFill>
                  <a:schemeClr val="bg1"/>
                </a:solidFill>
                <a:effectLst>
                  <a:outerShdw blurRad="50800" dist="38100" dir="2700000" algn="tl" rotWithShape="0">
                    <a:schemeClr val="bg1">
                      <a:alpha val="40000"/>
                    </a:schemeClr>
                  </a:outerShdw>
                </a:effectLst>
              </a:rPr>
              <a:t>7.</a:t>
            </a:r>
            <a:endParaRPr lang="en-US" sz="5400" b="0" cap="none" spc="0" dirty="0">
              <a:ln w="0"/>
              <a:solidFill>
                <a:schemeClr val="bg1"/>
              </a:solidFill>
              <a:effectLst>
                <a:outerShdw blurRad="50800" dist="38100" dir="2700000" algn="tl" rotWithShape="0">
                  <a:schemeClr val="bg1">
                    <a:alpha val="40000"/>
                  </a:schemeClr>
                </a:outerShdw>
              </a:effectLst>
            </a:endParaRPr>
          </a:p>
        </p:txBody>
      </p:sp>
      <p:sp>
        <p:nvSpPr>
          <p:cNvPr id="5" name="TextBox 4">
            <a:extLst>
              <a:ext uri="{FF2B5EF4-FFF2-40B4-BE49-F238E27FC236}">
                <a16:creationId xmlns:a16="http://schemas.microsoft.com/office/drawing/2014/main" id="{7B1C3DC0-1DD0-4ECA-776E-B2BA525F5286}"/>
              </a:ext>
            </a:extLst>
          </p:cNvPr>
          <p:cNvSpPr txBox="1"/>
          <p:nvPr/>
        </p:nvSpPr>
        <p:spPr>
          <a:xfrm>
            <a:off x="6096000" y="1345721"/>
            <a:ext cx="473206" cy="369332"/>
          </a:xfrm>
          <a:prstGeom prst="rect">
            <a:avLst/>
          </a:prstGeom>
          <a:noFill/>
        </p:spPr>
        <p:txBody>
          <a:bodyPr wrap="none" rtlCol="0">
            <a:spAutoFit/>
          </a:bodyPr>
          <a:lstStyle/>
          <a:p>
            <a:pPr marL="285750" indent="-285750">
              <a:buFont typeface="Arial" panose="020B0604020202020204" pitchFamily="34" charset="0"/>
              <a:buChar char="•"/>
            </a:pPr>
            <a:endParaRPr lang="en-US"/>
          </a:p>
        </p:txBody>
      </p:sp>
      <p:sp>
        <p:nvSpPr>
          <p:cNvPr id="6" name="TextBox 5">
            <a:extLst>
              <a:ext uri="{FF2B5EF4-FFF2-40B4-BE49-F238E27FC236}">
                <a16:creationId xmlns:a16="http://schemas.microsoft.com/office/drawing/2014/main" id="{C17FEBD6-139E-D023-B6B6-92344446DB36}"/>
              </a:ext>
            </a:extLst>
          </p:cNvPr>
          <p:cNvSpPr txBox="1"/>
          <p:nvPr/>
        </p:nvSpPr>
        <p:spPr>
          <a:xfrm>
            <a:off x="6774289" y="1343952"/>
            <a:ext cx="4993758" cy="5324535"/>
          </a:xfrm>
          <a:prstGeom prst="rect">
            <a:avLst/>
          </a:prstGeom>
          <a:noFill/>
        </p:spPr>
        <p:txBody>
          <a:bodyPr wrap="square" lIns="91440" tIns="45720" rIns="91440" bIns="45720" rtlCol="0" anchor="t">
            <a:spAutoFit/>
          </a:bodyPr>
          <a:lstStyle/>
          <a:p>
            <a:r>
              <a:rPr lang="en-US" sz="2000"/>
              <a:t>In September, the Misophonia Research Fund (MRF) hosted the first Misophonia Collaboration Forum in partnership with Duke CMER, </a:t>
            </a:r>
            <a:r>
              <a:rPr lang="en-US" sz="2000" err="1"/>
              <a:t>soQuiet</a:t>
            </a:r>
            <a:r>
              <a:rPr lang="en-US" sz="2000"/>
              <a:t>, the Misophonia Research Network (MRN), and Northwestern's Knowles Hearing Center.</a:t>
            </a:r>
            <a:endParaRPr lang="en-US" sz="2000">
              <a:ea typeface="Calibri"/>
              <a:cs typeface="Calibri"/>
            </a:endParaRPr>
          </a:p>
          <a:p>
            <a:endParaRPr lang="en-US" sz="2000">
              <a:ea typeface="Calibri"/>
              <a:cs typeface="Calibri"/>
            </a:endParaRPr>
          </a:p>
          <a:p>
            <a:r>
              <a:rPr lang="en-US" sz="2000">
                <a:ea typeface="Calibri"/>
                <a:cs typeface="Calibri"/>
              </a:rPr>
              <a:t>The event included presentations, panels, and breakout groups with clinicians, researchers, and members of the lived experience community from all around the world. We were grateful to be part of such an impactful and meaningful day for the misophonia community. </a:t>
            </a:r>
          </a:p>
          <a:p>
            <a:endParaRPr lang="en-US" sz="2000">
              <a:ea typeface="Calibri"/>
              <a:cs typeface="Calibri"/>
            </a:endParaRPr>
          </a:p>
          <a:p>
            <a:endParaRPr lang="en-US" sz="2000">
              <a:ea typeface="Calibri"/>
              <a:cs typeface="Calibri"/>
            </a:endParaRPr>
          </a:p>
          <a:p>
            <a:pPr marL="285750" indent="-285750">
              <a:buFont typeface="Arial" panose="020B0604020202020204" pitchFamily="34" charset="0"/>
              <a:buChar char="•"/>
            </a:pPr>
            <a:endParaRPr lang="en-US">
              <a:ea typeface="Calibri" panose="020F0502020204030204"/>
              <a:cs typeface="Calibri" panose="020F0502020204030204"/>
            </a:endParaRPr>
          </a:p>
        </p:txBody>
      </p:sp>
      <p:pic>
        <p:nvPicPr>
          <p:cNvPr id="3" name="Picture 2" descr="No photo description available.">
            <a:extLst>
              <a:ext uri="{FF2B5EF4-FFF2-40B4-BE49-F238E27FC236}">
                <a16:creationId xmlns:a16="http://schemas.microsoft.com/office/drawing/2014/main" id="{A56A1877-C6BB-BA48-9222-B3D7B2E111BC}"/>
              </a:ext>
            </a:extLst>
          </p:cNvPr>
          <p:cNvPicPr>
            <a:picLocks noChangeAspect="1"/>
          </p:cNvPicPr>
          <p:nvPr/>
        </p:nvPicPr>
        <p:blipFill>
          <a:blip r:embed="rId2"/>
          <a:stretch>
            <a:fillRect/>
          </a:stretch>
        </p:blipFill>
        <p:spPr>
          <a:xfrm>
            <a:off x="352425" y="1343025"/>
            <a:ext cx="5981700" cy="4486275"/>
          </a:xfrm>
          <a:prstGeom prst="rect">
            <a:avLst/>
          </a:prstGeom>
        </p:spPr>
      </p:pic>
    </p:spTree>
    <p:extLst>
      <p:ext uri="{BB962C8B-B14F-4D97-AF65-F5344CB8AC3E}">
        <p14:creationId xmlns:p14="http://schemas.microsoft.com/office/powerpoint/2010/main" val="250467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4CDA0-FC6E-B3F5-38ED-16E3556186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FB5186-CFB2-2389-DECD-DCFF7999ECB7}"/>
              </a:ext>
            </a:extLst>
          </p:cNvPr>
          <p:cNvSpPr>
            <a:spLocks noGrp="1"/>
          </p:cNvSpPr>
          <p:nvPr>
            <p:ph type="title"/>
          </p:nvPr>
        </p:nvSpPr>
        <p:spPr>
          <a:xfrm>
            <a:off x="876893" y="171224"/>
            <a:ext cx="10829151" cy="806487"/>
          </a:xfrm>
        </p:spPr>
        <p:txBody>
          <a:bodyPr>
            <a:noAutofit/>
          </a:bodyPr>
          <a:lstStyle/>
          <a:p>
            <a:r>
              <a:rPr lang="en-US" sz="3600" b="1">
                <a:solidFill>
                  <a:schemeClr val="bg1"/>
                </a:solidFill>
                <a:ea typeface="Calibri Light"/>
                <a:cs typeface="Calibri Light"/>
              </a:rPr>
              <a:t>Amplifying Lived Experience Voices</a:t>
            </a:r>
            <a:endParaRPr lang="en-US">
              <a:solidFill>
                <a:schemeClr val="bg1"/>
              </a:solidFill>
            </a:endParaRPr>
          </a:p>
        </p:txBody>
      </p:sp>
      <p:sp>
        <p:nvSpPr>
          <p:cNvPr id="8" name="Rectangle 7">
            <a:extLst>
              <a:ext uri="{FF2B5EF4-FFF2-40B4-BE49-F238E27FC236}">
                <a16:creationId xmlns:a16="http://schemas.microsoft.com/office/drawing/2014/main" id="{64C15E87-7201-DCA5-B8FC-E3305488CD03}"/>
              </a:ext>
            </a:extLst>
          </p:cNvPr>
          <p:cNvSpPr/>
          <p:nvPr/>
        </p:nvSpPr>
        <p:spPr>
          <a:xfrm>
            <a:off x="226828" y="54381"/>
            <a:ext cx="710451" cy="923330"/>
          </a:xfrm>
          <a:prstGeom prst="rect">
            <a:avLst/>
          </a:prstGeom>
          <a:noFill/>
          <a:ln>
            <a:noFill/>
          </a:ln>
        </p:spPr>
        <p:txBody>
          <a:bodyPr wrap="square" lIns="91440" tIns="45720" rIns="91440" bIns="45720" anchor="t">
            <a:spAutoFit/>
          </a:bodyPr>
          <a:lstStyle/>
          <a:p>
            <a:pPr algn="ctr"/>
            <a:r>
              <a:rPr lang="en-US" sz="5400" dirty="0">
                <a:ln w="0"/>
                <a:solidFill>
                  <a:schemeClr val="bg1"/>
                </a:solidFill>
                <a:effectLst>
                  <a:outerShdw blurRad="50800" dist="38100" dir="2700000" algn="tl" rotWithShape="0">
                    <a:schemeClr val="bg1">
                      <a:alpha val="40000"/>
                    </a:schemeClr>
                  </a:outerShdw>
                </a:effectLst>
              </a:rPr>
              <a:t>6.</a:t>
            </a:r>
            <a:endParaRPr lang="en-US" sz="5400" b="0" cap="none" spc="0" dirty="0">
              <a:ln w="0"/>
              <a:solidFill>
                <a:schemeClr val="bg1"/>
              </a:solidFill>
              <a:effectLst>
                <a:outerShdw blurRad="50800" dist="38100" dir="2700000" algn="tl" rotWithShape="0">
                  <a:schemeClr val="bg1">
                    <a:alpha val="40000"/>
                  </a:schemeClr>
                </a:outerShdw>
              </a:effectLst>
            </a:endParaRPr>
          </a:p>
        </p:txBody>
      </p:sp>
      <p:pic>
        <p:nvPicPr>
          <p:cNvPr id="5" name="Picture 4" descr="A screenshot of a computer&#10;&#10;AI-generated content may be incorrect.">
            <a:extLst>
              <a:ext uri="{FF2B5EF4-FFF2-40B4-BE49-F238E27FC236}">
                <a16:creationId xmlns:a16="http://schemas.microsoft.com/office/drawing/2014/main" id="{8CE99530-D6D7-89C3-BE6F-7E6EAA7D00B4}"/>
              </a:ext>
            </a:extLst>
          </p:cNvPr>
          <p:cNvPicPr>
            <a:picLocks noChangeAspect="1"/>
          </p:cNvPicPr>
          <p:nvPr/>
        </p:nvPicPr>
        <p:blipFill>
          <a:blip r:embed="rId2"/>
          <a:stretch>
            <a:fillRect/>
          </a:stretch>
        </p:blipFill>
        <p:spPr>
          <a:xfrm>
            <a:off x="223838" y="5214938"/>
            <a:ext cx="3343275" cy="1066800"/>
          </a:xfrm>
          <a:prstGeom prst="rect">
            <a:avLst/>
          </a:prstGeom>
        </p:spPr>
      </p:pic>
      <p:pic>
        <p:nvPicPr>
          <p:cNvPr id="6" name="Picture 5" descr="A purple background with white text&#10;&#10;AI-generated content may be incorrect.">
            <a:extLst>
              <a:ext uri="{FF2B5EF4-FFF2-40B4-BE49-F238E27FC236}">
                <a16:creationId xmlns:a16="http://schemas.microsoft.com/office/drawing/2014/main" id="{FE2590B6-42FF-EA76-73E1-4286D9D1F02F}"/>
              </a:ext>
            </a:extLst>
          </p:cNvPr>
          <p:cNvPicPr>
            <a:picLocks noChangeAspect="1"/>
          </p:cNvPicPr>
          <p:nvPr/>
        </p:nvPicPr>
        <p:blipFill>
          <a:blip r:embed="rId3"/>
          <a:stretch>
            <a:fillRect/>
          </a:stretch>
        </p:blipFill>
        <p:spPr>
          <a:xfrm>
            <a:off x="223838" y="3243263"/>
            <a:ext cx="2638425" cy="1714500"/>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AB0E5320-B928-DF7F-906B-4C8E1641AEFF}"/>
              </a:ext>
            </a:extLst>
          </p:cNvPr>
          <p:cNvPicPr>
            <a:picLocks noChangeAspect="1"/>
          </p:cNvPicPr>
          <p:nvPr/>
        </p:nvPicPr>
        <p:blipFill>
          <a:blip r:embed="rId4"/>
          <a:stretch>
            <a:fillRect/>
          </a:stretch>
        </p:blipFill>
        <p:spPr>
          <a:xfrm>
            <a:off x="3571875" y="5219700"/>
            <a:ext cx="3228975" cy="781050"/>
          </a:xfrm>
          <a:prstGeom prst="rect">
            <a:avLst/>
          </a:prstGeom>
        </p:spPr>
      </p:pic>
      <p:pic>
        <p:nvPicPr>
          <p:cNvPr id="3" name="Picture 2" descr="A screen shot of a video conference&#10;&#10;AI-generated content may be incorrect.">
            <a:extLst>
              <a:ext uri="{FF2B5EF4-FFF2-40B4-BE49-F238E27FC236}">
                <a16:creationId xmlns:a16="http://schemas.microsoft.com/office/drawing/2014/main" id="{E84CC0E0-0731-1E93-47EA-A4541E16BBC8}"/>
              </a:ext>
            </a:extLst>
          </p:cNvPr>
          <p:cNvPicPr>
            <a:picLocks noChangeAspect="1"/>
          </p:cNvPicPr>
          <p:nvPr/>
        </p:nvPicPr>
        <p:blipFill>
          <a:blip r:embed="rId5"/>
          <a:stretch>
            <a:fillRect/>
          </a:stretch>
        </p:blipFill>
        <p:spPr>
          <a:xfrm>
            <a:off x="3619500" y="1709738"/>
            <a:ext cx="2390775" cy="2924175"/>
          </a:xfrm>
          <a:prstGeom prst="rect">
            <a:avLst/>
          </a:prstGeom>
        </p:spPr>
      </p:pic>
      <p:pic>
        <p:nvPicPr>
          <p:cNvPr id="9" name="Picture 8" descr="A group of people with text on a screen&#10;&#10;AI-generated content may be incorrect.">
            <a:extLst>
              <a:ext uri="{FF2B5EF4-FFF2-40B4-BE49-F238E27FC236}">
                <a16:creationId xmlns:a16="http://schemas.microsoft.com/office/drawing/2014/main" id="{0C8AE3C5-883C-ABE4-F847-82B223826631}"/>
              </a:ext>
            </a:extLst>
          </p:cNvPr>
          <p:cNvPicPr>
            <a:picLocks noChangeAspect="1"/>
          </p:cNvPicPr>
          <p:nvPr/>
        </p:nvPicPr>
        <p:blipFill>
          <a:blip r:embed="rId6"/>
          <a:stretch>
            <a:fillRect/>
          </a:stretch>
        </p:blipFill>
        <p:spPr>
          <a:xfrm>
            <a:off x="223838" y="1276350"/>
            <a:ext cx="3076575" cy="1714500"/>
          </a:xfrm>
          <a:prstGeom prst="rect">
            <a:avLst/>
          </a:prstGeom>
        </p:spPr>
      </p:pic>
      <p:sp>
        <p:nvSpPr>
          <p:cNvPr id="11" name="TextBox 10">
            <a:extLst>
              <a:ext uri="{FF2B5EF4-FFF2-40B4-BE49-F238E27FC236}">
                <a16:creationId xmlns:a16="http://schemas.microsoft.com/office/drawing/2014/main" id="{B0D9BFDF-2746-F01B-4B2D-565008A9F242}"/>
              </a:ext>
            </a:extLst>
          </p:cNvPr>
          <p:cNvSpPr txBox="1"/>
          <p:nvPr/>
        </p:nvSpPr>
        <p:spPr>
          <a:xfrm>
            <a:off x="6958633" y="1165301"/>
            <a:ext cx="5132881"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We are grateful to be part of a community that values lived experience voices. More research studies are focusing on perspectives of those with misophonia in their work and seeking lived experience input on their interpretation of the results with </a:t>
            </a:r>
            <a:r>
              <a:rPr lang="en-US" err="1">
                <a:ea typeface="Calibri"/>
                <a:cs typeface="Calibri"/>
              </a:rPr>
              <a:t>soQuiet's</a:t>
            </a:r>
            <a:r>
              <a:rPr lang="en-US">
                <a:ea typeface="Calibri"/>
                <a:cs typeface="Calibri"/>
              </a:rPr>
              <a:t> Lived Experience Advisory Panel (LEAP).</a:t>
            </a:r>
            <a:endParaRPr lang="en-US"/>
          </a:p>
          <a:p>
            <a:endParaRPr lang="en-US">
              <a:ea typeface="Calibri"/>
              <a:cs typeface="Calibri"/>
            </a:endParaRPr>
          </a:p>
          <a:p>
            <a:r>
              <a:rPr lang="en-US">
                <a:ea typeface="Calibri"/>
                <a:cs typeface="Calibri"/>
              </a:rPr>
              <a:t>The first Lived Experience Advocating for Research Needed (LEARN) About Misophonia webinar allowed people with misophonia and their loved ones to share their priorities for research and clinical care.</a:t>
            </a:r>
          </a:p>
          <a:p>
            <a:endParaRPr lang="en-US">
              <a:ea typeface="Calibri"/>
              <a:cs typeface="Calibri"/>
            </a:endParaRPr>
          </a:p>
          <a:p>
            <a:r>
              <a:rPr lang="en-US">
                <a:ea typeface="Calibri"/>
                <a:cs typeface="Calibri"/>
              </a:rPr>
              <a:t>At the first Misophonia Collaboration Forum, there was a panel dedicated to the lived experience perspective. This panel allowed lived experience voices to be heard by clinicians and researchers in the field and for others with lived experience to feel seen. </a:t>
            </a:r>
          </a:p>
          <a:p>
            <a:endParaRPr lang="en-US">
              <a:ea typeface="Calibri"/>
              <a:cs typeface="Calibri"/>
            </a:endParaRPr>
          </a:p>
          <a:p>
            <a:endParaRPr lang="en-US">
              <a:ea typeface="Calibri"/>
              <a:cs typeface="Calibri"/>
            </a:endParaRPr>
          </a:p>
          <a:p>
            <a:endParaRPr lang="en-US">
              <a:ea typeface="Calibri"/>
              <a:cs typeface="Calibri"/>
            </a:endParaRPr>
          </a:p>
        </p:txBody>
      </p:sp>
    </p:spTree>
    <p:extLst>
      <p:ext uri="{BB962C8B-B14F-4D97-AF65-F5344CB8AC3E}">
        <p14:creationId xmlns:p14="http://schemas.microsoft.com/office/powerpoint/2010/main" val="41597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8D928-1D8F-FAFE-77E4-0BF59098D1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141417-4805-DC81-79D0-452E506182EC}"/>
              </a:ext>
            </a:extLst>
          </p:cNvPr>
          <p:cNvSpPr>
            <a:spLocks noGrp="1"/>
          </p:cNvSpPr>
          <p:nvPr>
            <p:ph type="title"/>
          </p:nvPr>
        </p:nvSpPr>
        <p:spPr>
          <a:xfrm>
            <a:off x="934402" y="114074"/>
            <a:ext cx="10829151" cy="806487"/>
          </a:xfrm>
        </p:spPr>
        <p:txBody>
          <a:bodyPr>
            <a:noAutofit/>
          </a:bodyPr>
          <a:lstStyle/>
          <a:p>
            <a:r>
              <a:rPr lang="en-US" sz="3600" b="1" dirty="0">
                <a:solidFill>
                  <a:schemeClr val="bg1"/>
                </a:solidFill>
                <a:ea typeface="Calibri Light"/>
                <a:cs typeface="Calibri Light"/>
              </a:rPr>
              <a:t>Efforts Expanding Across Disciplines</a:t>
            </a:r>
          </a:p>
        </p:txBody>
      </p:sp>
      <p:sp>
        <p:nvSpPr>
          <p:cNvPr id="8" name="Rectangle 7">
            <a:extLst>
              <a:ext uri="{FF2B5EF4-FFF2-40B4-BE49-F238E27FC236}">
                <a16:creationId xmlns:a16="http://schemas.microsoft.com/office/drawing/2014/main" id="{85EC30F0-11F6-C829-ABA7-5558F5D37CA4}"/>
              </a:ext>
            </a:extLst>
          </p:cNvPr>
          <p:cNvSpPr/>
          <p:nvPr/>
        </p:nvSpPr>
        <p:spPr>
          <a:xfrm>
            <a:off x="226828" y="54381"/>
            <a:ext cx="710451" cy="923330"/>
          </a:xfrm>
          <a:prstGeom prst="rect">
            <a:avLst/>
          </a:prstGeom>
          <a:noFill/>
          <a:ln>
            <a:noFill/>
          </a:ln>
        </p:spPr>
        <p:txBody>
          <a:bodyPr wrap="square" lIns="91440" tIns="45720" rIns="91440" bIns="45720" anchor="t">
            <a:spAutoFit/>
          </a:bodyPr>
          <a:lstStyle/>
          <a:p>
            <a:pPr algn="ctr"/>
            <a:r>
              <a:rPr lang="en-US" sz="5400" dirty="0">
                <a:ln w="0"/>
                <a:solidFill>
                  <a:schemeClr val="bg1"/>
                </a:solidFill>
                <a:effectLst>
                  <a:outerShdw blurRad="50800" dist="38100" dir="2700000" algn="tl" rotWithShape="0">
                    <a:schemeClr val="bg1">
                      <a:alpha val="40000"/>
                    </a:schemeClr>
                  </a:outerShdw>
                </a:effectLst>
              </a:rPr>
              <a:t>5.</a:t>
            </a:r>
            <a:endParaRPr lang="en-US" sz="5400" b="0" cap="none" spc="0" dirty="0">
              <a:ln w="0"/>
              <a:solidFill>
                <a:schemeClr val="bg1"/>
              </a:solidFill>
              <a:effectLst>
                <a:outerShdw blurRad="50800" dist="38100" dir="2700000" algn="tl" rotWithShape="0">
                  <a:schemeClr val="bg1">
                    <a:alpha val="40000"/>
                  </a:schemeClr>
                </a:outerShdw>
              </a:effectLst>
            </a:endParaRPr>
          </a:p>
        </p:txBody>
      </p:sp>
      <p:sp>
        <p:nvSpPr>
          <p:cNvPr id="3" name="TextBox 2">
            <a:extLst>
              <a:ext uri="{FF2B5EF4-FFF2-40B4-BE49-F238E27FC236}">
                <a16:creationId xmlns:a16="http://schemas.microsoft.com/office/drawing/2014/main" id="{E462D435-7FEA-A79A-8EE6-49D7DFDD4BFC}"/>
              </a:ext>
            </a:extLst>
          </p:cNvPr>
          <p:cNvSpPr txBox="1"/>
          <p:nvPr/>
        </p:nvSpPr>
        <p:spPr>
          <a:xfrm>
            <a:off x="7639050" y="197167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3" descr="A close-up of a white background&#10;&#10;AI-generated content may be incorrect.">
            <a:extLst>
              <a:ext uri="{FF2B5EF4-FFF2-40B4-BE49-F238E27FC236}">
                <a16:creationId xmlns:a16="http://schemas.microsoft.com/office/drawing/2014/main" id="{32958498-F9D0-F4A0-455D-DAE157550C1D}"/>
              </a:ext>
            </a:extLst>
          </p:cNvPr>
          <p:cNvPicPr>
            <a:picLocks noChangeAspect="1"/>
          </p:cNvPicPr>
          <p:nvPr/>
        </p:nvPicPr>
        <p:blipFill>
          <a:blip r:embed="rId2"/>
          <a:stretch>
            <a:fillRect/>
          </a:stretch>
        </p:blipFill>
        <p:spPr>
          <a:xfrm>
            <a:off x="223838" y="1347788"/>
            <a:ext cx="5895975" cy="1971675"/>
          </a:xfrm>
          <a:prstGeom prst="rect">
            <a:avLst/>
          </a:prstGeom>
        </p:spPr>
      </p:pic>
      <p:pic>
        <p:nvPicPr>
          <p:cNvPr id="5" name="Picture 4" descr="A white background with black text&#10;&#10;AI-generated content may be incorrect.">
            <a:extLst>
              <a:ext uri="{FF2B5EF4-FFF2-40B4-BE49-F238E27FC236}">
                <a16:creationId xmlns:a16="http://schemas.microsoft.com/office/drawing/2014/main" id="{CAF6456C-D504-77E6-0A44-467A053B4DDB}"/>
              </a:ext>
            </a:extLst>
          </p:cNvPr>
          <p:cNvPicPr>
            <a:picLocks noChangeAspect="1"/>
          </p:cNvPicPr>
          <p:nvPr/>
        </p:nvPicPr>
        <p:blipFill>
          <a:blip r:embed="rId3"/>
          <a:stretch>
            <a:fillRect/>
          </a:stretch>
        </p:blipFill>
        <p:spPr>
          <a:xfrm>
            <a:off x="314325" y="3676650"/>
            <a:ext cx="6038850" cy="2190750"/>
          </a:xfrm>
          <a:prstGeom prst="rect">
            <a:avLst/>
          </a:prstGeom>
        </p:spPr>
      </p:pic>
      <p:sp>
        <p:nvSpPr>
          <p:cNvPr id="6" name="TextBox 5">
            <a:extLst>
              <a:ext uri="{FF2B5EF4-FFF2-40B4-BE49-F238E27FC236}">
                <a16:creationId xmlns:a16="http://schemas.microsoft.com/office/drawing/2014/main" id="{6FC9BFB5-DBD1-53A8-8A42-17AE937A7D15}"/>
              </a:ext>
            </a:extLst>
          </p:cNvPr>
          <p:cNvSpPr txBox="1"/>
          <p:nvPr/>
        </p:nvSpPr>
        <p:spPr>
          <a:xfrm>
            <a:off x="6352521" y="1349199"/>
            <a:ext cx="5627588"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The Misophonia Research Fund (MRF) funded a study to determine if there are genetic factors affecting misophonia development. Areas of focus include potential risk genes, biological pathways, and vulnerable developmental periods. Dr. Thomas Fernandez and his team at Yale University started conducting this work in 2025.</a:t>
            </a:r>
          </a:p>
          <a:p>
            <a:endParaRPr lang="en-US" dirty="0">
              <a:ea typeface="Calibri"/>
              <a:cs typeface="Calibri"/>
            </a:endParaRPr>
          </a:p>
          <a:p>
            <a:r>
              <a:rPr lang="en-US" dirty="0">
                <a:ea typeface="+mn-lt"/>
                <a:cs typeface="+mn-lt"/>
              </a:rPr>
              <a:t>In the MRF 2025 grant cycle, Dr. Shyam </a:t>
            </a:r>
            <a:r>
              <a:rPr lang="en-US" dirty="0" err="1">
                <a:ea typeface="+mn-lt"/>
                <a:cs typeface="+mn-lt"/>
              </a:rPr>
              <a:t>Gollakota</a:t>
            </a:r>
            <a:r>
              <a:rPr lang="en-US" dirty="0">
                <a:ea typeface="+mn-lt"/>
                <a:cs typeface="+mn-lt"/>
              </a:rPr>
              <a:t> was one of the eight recipients of the Research Impact Award. Dr. </a:t>
            </a:r>
            <a:r>
              <a:rPr lang="en-US" dirty="0" err="1">
                <a:ea typeface="+mn-lt"/>
                <a:cs typeface="+mn-lt"/>
              </a:rPr>
              <a:t>Gollakota</a:t>
            </a:r>
            <a:r>
              <a:rPr lang="en-US" dirty="0">
                <a:ea typeface="+mn-lt"/>
                <a:cs typeface="+mn-lt"/>
              </a:rPr>
              <a:t> and his team at University of Washington are developing a sound suppression system to integrate into noise-cancelling headphones, allowing trigger sounds to be reduced in real time. The Duke CMER team will assist with study design, recruitment, data collection, manuscript preparation, and dissemination of results. In addition, we will provide support and guidance about protection of human participants and emotional distress throughout the study duration. </a:t>
            </a:r>
          </a:p>
          <a:p>
            <a:endParaRPr lang="en-US" dirty="0">
              <a:ea typeface="Calibri"/>
              <a:cs typeface="Calibri"/>
            </a:endParaRPr>
          </a:p>
        </p:txBody>
      </p:sp>
    </p:spTree>
    <p:extLst>
      <p:ext uri="{BB962C8B-B14F-4D97-AF65-F5344CB8AC3E}">
        <p14:creationId xmlns:p14="http://schemas.microsoft.com/office/powerpoint/2010/main" val="1745459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3A33C-5FE2-9D85-5599-E0EFFA4716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C958EE-3F3A-695D-1AE0-18FE2676C567}"/>
              </a:ext>
            </a:extLst>
          </p:cNvPr>
          <p:cNvSpPr>
            <a:spLocks noGrp="1"/>
          </p:cNvSpPr>
          <p:nvPr>
            <p:ph type="title"/>
          </p:nvPr>
        </p:nvSpPr>
        <p:spPr>
          <a:xfrm>
            <a:off x="934043" y="56924"/>
            <a:ext cx="10429101" cy="911262"/>
          </a:xfrm>
        </p:spPr>
        <p:txBody>
          <a:bodyPr>
            <a:noAutofit/>
          </a:bodyPr>
          <a:lstStyle/>
          <a:p>
            <a:r>
              <a:rPr lang="en-US" sz="3200" b="1">
                <a:solidFill>
                  <a:schemeClr val="bg1"/>
                </a:solidFill>
              </a:rPr>
              <a:t>New Insights for Treatment Targets</a:t>
            </a:r>
            <a:endParaRPr lang="en-US" sz="3200" b="1">
              <a:solidFill>
                <a:schemeClr val="bg1"/>
              </a:solidFill>
              <a:ea typeface="Calibri Light"/>
              <a:cs typeface="Calibri Light"/>
            </a:endParaRPr>
          </a:p>
        </p:txBody>
      </p:sp>
      <p:sp>
        <p:nvSpPr>
          <p:cNvPr id="8" name="Rectangle 7">
            <a:extLst>
              <a:ext uri="{FF2B5EF4-FFF2-40B4-BE49-F238E27FC236}">
                <a16:creationId xmlns:a16="http://schemas.microsoft.com/office/drawing/2014/main" id="{6173E5C1-C80D-9570-D2EC-34335A7ACF22}"/>
              </a:ext>
            </a:extLst>
          </p:cNvPr>
          <p:cNvSpPr/>
          <p:nvPr/>
        </p:nvSpPr>
        <p:spPr>
          <a:xfrm>
            <a:off x="226828" y="54381"/>
            <a:ext cx="710451" cy="923330"/>
          </a:xfrm>
          <a:prstGeom prst="rect">
            <a:avLst/>
          </a:prstGeom>
          <a:noFill/>
          <a:ln>
            <a:noFill/>
          </a:ln>
        </p:spPr>
        <p:txBody>
          <a:bodyPr wrap="square" lIns="91440" tIns="45720" rIns="91440" bIns="45720" anchor="t">
            <a:spAutoFit/>
          </a:bodyPr>
          <a:lstStyle/>
          <a:p>
            <a:pPr algn="ctr"/>
            <a:r>
              <a:rPr lang="en-US" sz="5400" dirty="0">
                <a:ln w="0"/>
                <a:solidFill>
                  <a:schemeClr val="bg1"/>
                </a:solidFill>
                <a:effectLst>
                  <a:outerShdw blurRad="50800" dist="38100" dir="2700000" algn="tl" rotWithShape="0">
                    <a:schemeClr val="bg1">
                      <a:alpha val="40000"/>
                    </a:schemeClr>
                  </a:outerShdw>
                </a:effectLst>
              </a:rPr>
              <a:t>4.</a:t>
            </a:r>
            <a:endParaRPr lang="en-US" sz="5400" b="0" cap="none" spc="0" dirty="0">
              <a:ln w="0"/>
              <a:solidFill>
                <a:schemeClr val="bg1"/>
              </a:solidFill>
              <a:effectLst>
                <a:outerShdw blurRad="50800" dist="38100" dir="2700000" algn="tl" rotWithShape="0">
                  <a:schemeClr val="bg1">
                    <a:alpha val="40000"/>
                  </a:schemeClr>
                </a:outerShdw>
              </a:effectLst>
            </a:endParaRPr>
          </a:p>
        </p:txBody>
      </p:sp>
      <p:pic>
        <p:nvPicPr>
          <p:cNvPr id="3" name="Picture 2" descr="A screenshot of a computer&#10;&#10;AI-generated content may be incorrect.">
            <a:extLst>
              <a:ext uri="{FF2B5EF4-FFF2-40B4-BE49-F238E27FC236}">
                <a16:creationId xmlns:a16="http://schemas.microsoft.com/office/drawing/2014/main" id="{69275806-C433-5112-2899-84DDD5DF8780}"/>
              </a:ext>
            </a:extLst>
          </p:cNvPr>
          <p:cNvPicPr>
            <a:picLocks noChangeAspect="1"/>
          </p:cNvPicPr>
          <p:nvPr/>
        </p:nvPicPr>
        <p:blipFill>
          <a:blip r:embed="rId2"/>
          <a:stretch>
            <a:fillRect/>
          </a:stretch>
        </p:blipFill>
        <p:spPr>
          <a:xfrm>
            <a:off x="161925" y="1085850"/>
            <a:ext cx="2533650" cy="1047750"/>
          </a:xfrm>
          <a:prstGeom prst="rect">
            <a:avLst/>
          </a:prstGeom>
        </p:spPr>
      </p:pic>
      <p:sp>
        <p:nvSpPr>
          <p:cNvPr id="4" name="TextBox 3">
            <a:extLst>
              <a:ext uri="{FF2B5EF4-FFF2-40B4-BE49-F238E27FC236}">
                <a16:creationId xmlns:a16="http://schemas.microsoft.com/office/drawing/2014/main" id="{1B84D169-D5F5-E2CE-17B2-8AEF09536E25}"/>
              </a:ext>
            </a:extLst>
          </p:cNvPr>
          <p:cNvSpPr txBox="1"/>
          <p:nvPr/>
        </p:nvSpPr>
        <p:spPr>
          <a:xfrm>
            <a:off x="3130605" y="1141840"/>
            <a:ext cx="8947732" cy="5717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ea typeface="Calibri"/>
                <a:cs typeface="Calibri"/>
              </a:rPr>
              <a:t>Spencer et al., 2025 emphasized important considerations for treatment development: (1) considering cognitive and behavioral mechanisms, (2) using CBT frameworks that are tailored to misophonia, not OCD, and (3) including lived experience community members. </a:t>
            </a:r>
          </a:p>
          <a:p>
            <a:endParaRPr lang="en-US" sz="1600">
              <a:ea typeface="Calibri"/>
              <a:cs typeface="Calibri"/>
            </a:endParaRPr>
          </a:p>
          <a:p>
            <a:r>
              <a:rPr lang="en-US" sz="1600">
                <a:ea typeface="Calibri"/>
                <a:cs typeface="Calibri"/>
              </a:rPr>
              <a:t>Shan et al., 2025 showed the DMQ Impairment subscale to be most central in the network for both males and females, although females reported more severe cognitive and physiological symptoms. This study suggests it may be helpful to prioritize these symptoms during assessment and intervention.</a:t>
            </a:r>
          </a:p>
          <a:p>
            <a:endParaRPr lang="en-US" sz="1600">
              <a:ea typeface="Calibri"/>
              <a:cs typeface="Calibri"/>
            </a:endParaRPr>
          </a:p>
          <a:p>
            <a:r>
              <a:rPr lang="en-US" sz="1600">
                <a:ea typeface="Calibri"/>
                <a:cs typeface="Calibri"/>
              </a:rPr>
              <a:t>Woolley et al., 2025 highlighted the variability of misophonia's presentation in individuals. Results of this study show the importance of individualizing interventions for misophonia patients.</a:t>
            </a:r>
          </a:p>
          <a:p>
            <a:endParaRPr lang="en-US" sz="1600">
              <a:ea typeface="Calibri"/>
              <a:cs typeface="Calibri"/>
            </a:endParaRPr>
          </a:p>
          <a:p>
            <a:r>
              <a:rPr lang="en-US" sz="1600">
                <a:ea typeface="Calibri"/>
                <a:cs typeface="Calibri"/>
              </a:rPr>
              <a:t>Hanna et al., 2025 emphasized the role of nonacceptance, emotional awareness, anger, and anxiety in misophonia severity. These findings suggest interventions targeting nonacceptance, anger, and anxiety may be helpful for those with misophonia. </a:t>
            </a:r>
          </a:p>
          <a:p>
            <a:endParaRPr lang="en-US" sz="1600">
              <a:ea typeface="Calibri"/>
              <a:cs typeface="Calibri"/>
            </a:endParaRPr>
          </a:p>
          <a:p>
            <a:r>
              <a:rPr lang="en-US" sz="1600">
                <a:ea typeface="Calibri"/>
                <a:cs typeface="Calibri"/>
              </a:rPr>
              <a:t>Woolley et al., 2025 found that individuals with misophonia experience higher levels of psychological inflexibility, stress, and difficulty with auditory processing. These results support the need for interdisciplinary interventions. </a:t>
            </a:r>
          </a:p>
          <a:p>
            <a:endParaRPr lang="en-US" sz="1600">
              <a:ea typeface="Calibri"/>
              <a:cs typeface="Calibri"/>
            </a:endParaRPr>
          </a:p>
          <a:p>
            <a:r>
              <a:rPr lang="en-US" sz="1600">
                <a:ea typeface="Calibri"/>
                <a:cs typeface="Calibri"/>
              </a:rPr>
              <a:t>Shepherd et al., 2025 found the association between anxiety symptom severity and family accommodation to be stronger when a child's distress tolerance was lower. </a:t>
            </a:r>
            <a:r>
              <a:rPr lang="en-US" sz="1600">
                <a:solidFill>
                  <a:srgbClr val="00539B"/>
                </a:solidFill>
                <a:ea typeface="+mn-lt"/>
                <a:cs typeface="+mn-lt"/>
              </a:rPr>
              <a:t>Results suggest interventions targeting distress tolerance skills and family accommodation could be beneficial for children with misophonia and their families.</a:t>
            </a:r>
            <a:endParaRPr lang="en-US" sz="1200">
              <a:solidFill>
                <a:srgbClr val="212121"/>
              </a:solidFill>
              <a:highlight>
                <a:srgbClr val="FFFFFF"/>
              </a:highlight>
              <a:ea typeface="Calibri"/>
              <a:cs typeface="Calibri"/>
            </a:endParaRPr>
          </a:p>
        </p:txBody>
      </p:sp>
      <p:pic>
        <p:nvPicPr>
          <p:cNvPr id="5" name="Picture 4" descr="A screenshot of a phone&#10;&#10;AI-generated content may be incorrect.">
            <a:extLst>
              <a:ext uri="{FF2B5EF4-FFF2-40B4-BE49-F238E27FC236}">
                <a16:creationId xmlns:a16="http://schemas.microsoft.com/office/drawing/2014/main" id="{9F9F314F-FF33-E97A-A615-EB99B912E2B3}"/>
              </a:ext>
            </a:extLst>
          </p:cNvPr>
          <p:cNvPicPr>
            <a:picLocks noChangeAspect="1"/>
          </p:cNvPicPr>
          <p:nvPr/>
        </p:nvPicPr>
        <p:blipFill>
          <a:blip r:embed="rId3"/>
          <a:stretch>
            <a:fillRect/>
          </a:stretch>
        </p:blipFill>
        <p:spPr>
          <a:xfrm>
            <a:off x="161925" y="2214563"/>
            <a:ext cx="2905125" cy="733425"/>
          </a:xfrm>
          <a:prstGeom prst="rect">
            <a:avLst/>
          </a:prstGeom>
        </p:spPr>
      </p:pic>
      <p:pic>
        <p:nvPicPr>
          <p:cNvPr id="6" name="Picture 5" descr="A screenshot of a computer&#10;&#10;AI-generated content may be incorrect.">
            <a:extLst>
              <a:ext uri="{FF2B5EF4-FFF2-40B4-BE49-F238E27FC236}">
                <a16:creationId xmlns:a16="http://schemas.microsoft.com/office/drawing/2014/main" id="{B0027A12-1DDA-AB77-D358-BDE19DC900FF}"/>
              </a:ext>
            </a:extLst>
          </p:cNvPr>
          <p:cNvPicPr>
            <a:picLocks noChangeAspect="1"/>
          </p:cNvPicPr>
          <p:nvPr/>
        </p:nvPicPr>
        <p:blipFill>
          <a:blip r:embed="rId4"/>
          <a:stretch>
            <a:fillRect/>
          </a:stretch>
        </p:blipFill>
        <p:spPr>
          <a:xfrm>
            <a:off x="119063" y="3009900"/>
            <a:ext cx="2609850" cy="838200"/>
          </a:xfrm>
          <a:prstGeom prst="rect">
            <a:avLst/>
          </a:prstGeom>
        </p:spPr>
      </p:pic>
      <p:pic>
        <p:nvPicPr>
          <p:cNvPr id="7" name="Picture 6" descr="A screenshot of a social media post&#10;&#10;AI-generated content may be incorrect.">
            <a:extLst>
              <a:ext uri="{FF2B5EF4-FFF2-40B4-BE49-F238E27FC236}">
                <a16:creationId xmlns:a16="http://schemas.microsoft.com/office/drawing/2014/main" id="{72BF2931-0EBC-AB5E-EC95-421D42474135}"/>
              </a:ext>
            </a:extLst>
          </p:cNvPr>
          <p:cNvPicPr>
            <a:picLocks noChangeAspect="1"/>
          </p:cNvPicPr>
          <p:nvPr/>
        </p:nvPicPr>
        <p:blipFill>
          <a:blip r:embed="rId5"/>
          <a:stretch>
            <a:fillRect/>
          </a:stretch>
        </p:blipFill>
        <p:spPr>
          <a:xfrm>
            <a:off x="114300" y="3914775"/>
            <a:ext cx="2914650" cy="657225"/>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3DFD843C-9012-E790-19A9-84B9FC625CCB}"/>
              </a:ext>
            </a:extLst>
          </p:cNvPr>
          <p:cNvPicPr>
            <a:picLocks noChangeAspect="1"/>
          </p:cNvPicPr>
          <p:nvPr/>
        </p:nvPicPr>
        <p:blipFill>
          <a:blip r:embed="rId6"/>
          <a:stretch>
            <a:fillRect/>
          </a:stretch>
        </p:blipFill>
        <p:spPr>
          <a:xfrm>
            <a:off x="114300" y="4724400"/>
            <a:ext cx="2914650" cy="914400"/>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E7F2A27B-51C5-DAC3-30DA-F69E7E22F6C2}"/>
              </a:ext>
            </a:extLst>
          </p:cNvPr>
          <p:cNvPicPr>
            <a:picLocks noChangeAspect="1"/>
          </p:cNvPicPr>
          <p:nvPr/>
        </p:nvPicPr>
        <p:blipFill>
          <a:blip r:embed="rId7"/>
          <a:stretch>
            <a:fillRect/>
          </a:stretch>
        </p:blipFill>
        <p:spPr>
          <a:xfrm>
            <a:off x="33338" y="5786438"/>
            <a:ext cx="3009900" cy="838200"/>
          </a:xfrm>
          <a:prstGeom prst="rect">
            <a:avLst/>
          </a:prstGeom>
        </p:spPr>
      </p:pic>
    </p:spTree>
    <p:extLst>
      <p:ext uri="{BB962C8B-B14F-4D97-AF65-F5344CB8AC3E}">
        <p14:creationId xmlns:p14="http://schemas.microsoft.com/office/powerpoint/2010/main" val="1831956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63B0A-5EBB-AC7E-1B5B-944E2CE0CD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0629A-9C00-F305-0625-9E48A4463541}"/>
              </a:ext>
            </a:extLst>
          </p:cNvPr>
          <p:cNvSpPr>
            <a:spLocks noGrp="1"/>
          </p:cNvSpPr>
          <p:nvPr>
            <p:ph type="title"/>
          </p:nvPr>
        </p:nvSpPr>
        <p:spPr>
          <a:xfrm>
            <a:off x="876893" y="171224"/>
            <a:ext cx="10829151" cy="806487"/>
          </a:xfrm>
        </p:spPr>
        <p:txBody>
          <a:bodyPr>
            <a:noAutofit/>
          </a:bodyPr>
          <a:lstStyle/>
          <a:p>
            <a:r>
              <a:rPr lang="en-US" sz="3600" b="1" dirty="0">
                <a:solidFill>
                  <a:schemeClr val="bg1"/>
                </a:solidFill>
                <a:ea typeface="Calibri Light"/>
                <a:cs typeface="Calibri Light"/>
              </a:rPr>
              <a:t>Advancing Understanding of Biological Characteristics </a:t>
            </a:r>
          </a:p>
        </p:txBody>
      </p:sp>
      <p:sp>
        <p:nvSpPr>
          <p:cNvPr id="8" name="Rectangle 7">
            <a:extLst>
              <a:ext uri="{FF2B5EF4-FFF2-40B4-BE49-F238E27FC236}">
                <a16:creationId xmlns:a16="http://schemas.microsoft.com/office/drawing/2014/main" id="{F6C0E4B3-E982-83DA-CBAD-2ECD4E1191D1}"/>
              </a:ext>
            </a:extLst>
          </p:cNvPr>
          <p:cNvSpPr/>
          <p:nvPr/>
        </p:nvSpPr>
        <p:spPr>
          <a:xfrm>
            <a:off x="226828" y="54381"/>
            <a:ext cx="710451" cy="923330"/>
          </a:xfrm>
          <a:prstGeom prst="rect">
            <a:avLst/>
          </a:prstGeom>
          <a:noFill/>
          <a:ln>
            <a:noFill/>
          </a:ln>
        </p:spPr>
        <p:txBody>
          <a:bodyPr wrap="square" lIns="91440" tIns="45720" rIns="91440" bIns="45720" anchor="t">
            <a:spAutoFit/>
          </a:bodyPr>
          <a:lstStyle/>
          <a:p>
            <a:pPr algn="ctr"/>
            <a:r>
              <a:rPr lang="en-US" sz="5400" dirty="0">
                <a:ln w="0"/>
                <a:solidFill>
                  <a:schemeClr val="bg1"/>
                </a:solidFill>
                <a:effectLst>
                  <a:outerShdw blurRad="50800" dist="38100" dir="2700000" algn="tl" rotWithShape="0">
                    <a:schemeClr val="bg1">
                      <a:alpha val="40000"/>
                    </a:schemeClr>
                  </a:outerShdw>
                </a:effectLst>
              </a:rPr>
              <a:t>3.</a:t>
            </a:r>
            <a:endParaRPr lang="en-US" sz="5400" b="0" cap="none" spc="0" dirty="0">
              <a:ln w="0"/>
              <a:solidFill>
                <a:schemeClr val="bg1"/>
              </a:solidFill>
              <a:effectLst>
                <a:outerShdw blurRad="50800" dist="38100" dir="2700000" algn="tl" rotWithShape="0">
                  <a:schemeClr val="bg1">
                    <a:alpha val="40000"/>
                  </a:schemeClr>
                </a:outerShdw>
              </a:effectLst>
            </a:endParaRPr>
          </a:p>
        </p:txBody>
      </p:sp>
      <p:pic>
        <p:nvPicPr>
          <p:cNvPr id="4" name="Picture 3" descr="A screenshot of a phone&#10;&#10;AI-generated content may be incorrect.">
            <a:extLst>
              <a:ext uri="{FF2B5EF4-FFF2-40B4-BE49-F238E27FC236}">
                <a16:creationId xmlns:a16="http://schemas.microsoft.com/office/drawing/2014/main" id="{13D5AB74-DC8D-DEBF-5C56-6571942875D0}"/>
              </a:ext>
            </a:extLst>
          </p:cNvPr>
          <p:cNvPicPr>
            <a:picLocks noChangeAspect="1"/>
          </p:cNvPicPr>
          <p:nvPr/>
        </p:nvPicPr>
        <p:blipFill>
          <a:blip r:embed="rId2"/>
          <a:stretch>
            <a:fillRect/>
          </a:stretch>
        </p:blipFill>
        <p:spPr>
          <a:xfrm>
            <a:off x="185738" y="2433638"/>
            <a:ext cx="3457575" cy="809625"/>
          </a:xfrm>
          <a:prstGeom prst="rect">
            <a:avLst/>
          </a:prstGeom>
        </p:spPr>
      </p:pic>
      <p:pic>
        <p:nvPicPr>
          <p:cNvPr id="5" name="Picture 4" descr="A screenshot of a computer&#10;&#10;AI-generated content may be incorrect.">
            <a:extLst>
              <a:ext uri="{FF2B5EF4-FFF2-40B4-BE49-F238E27FC236}">
                <a16:creationId xmlns:a16="http://schemas.microsoft.com/office/drawing/2014/main" id="{7D02FB28-8F70-E93B-B3CD-841C4AF1BE71}"/>
              </a:ext>
            </a:extLst>
          </p:cNvPr>
          <p:cNvPicPr>
            <a:picLocks noChangeAspect="1"/>
          </p:cNvPicPr>
          <p:nvPr/>
        </p:nvPicPr>
        <p:blipFill>
          <a:blip r:embed="rId3"/>
          <a:stretch>
            <a:fillRect/>
          </a:stretch>
        </p:blipFill>
        <p:spPr>
          <a:xfrm>
            <a:off x="233362" y="3490913"/>
            <a:ext cx="3371850" cy="809625"/>
          </a:xfrm>
          <a:prstGeom prst="rect">
            <a:avLst/>
          </a:prstGeom>
        </p:spPr>
      </p:pic>
      <p:pic>
        <p:nvPicPr>
          <p:cNvPr id="6" name="Picture 5" descr="A screenshot of a phone&#10;&#10;AI-generated content may be incorrect.">
            <a:extLst>
              <a:ext uri="{FF2B5EF4-FFF2-40B4-BE49-F238E27FC236}">
                <a16:creationId xmlns:a16="http://schemas.microsoft.com/office/drawing/2014/main" id="{1A099E8F-241C-4DEE-DA77-DC37A0014053}"/>
              </a:ext>
            </a:extLst>
          </p:cNvPr>
          <p:cNvPicPr>
            <a:picLocks noChangeAspect="1"/>
          </p:cNvPicPr>
          <p:nvPr/>
        </p:nvPicPr>
        <p:blipFill>
          <a:blip r:embed="rId4"/>
          <a:stretch>
            <a:fillRect/>
          </a:stretch>
        </p:blipFill>
        <p:spPr>
          <a:xfrm>
            <a:off x="223838" y="4495800"/>
            <a:ext cx="3609975" cy="895350"/>
          </a:xfrm>
          <a:prstGeom prst="rect">
            <a:avLst/>
          </a:prstGeom>
        </p:spPr>
      </p:pic>
      <p:pic>
        <p:nvPicPr>
          <p:cNvPr id="7" name="Picture 6" descr="A screenshot of a computer&#10;&#10;AI-generated content may be incorrect.">
            <a:extLst>
              <a:ext uri="{FF2B5EF4-FFF2-40B4-BE49-F238E27FC236}">
                <a16:creationId xmlns:a16="http://schemas.microsoft.com/office/drawing/2014/main" id="{B472FCE1-44B6-5813-0B4B-5A43DB493FA0}"/>
              </a:ext>
            </a:extLst>
          </p:cNvPr>
          <p:cNvPicPr>
            <a:picLocks noChangeAspect="1"/>
          </p:cNvPicPr>
          <p:nvPr/>
        </p:nvPicPr>
        <p:blipFill>
          <a:blip r:embed="rId5"/>
          <a:stretch>
            <a:fillRect/>
          </a:stretch>
        </p:blipFill>
        <p:spPr>
          <a:xfrm>
            <a:off x="223838" y="5624513"/>
            <a:ext cx="3533775" cy="895350"/>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B220C203-FE12-5D13-A2AB-4D20474DED27}"/>
              </a:ext>
            </a:extLst>
          </p:cNvPr>
          <p:cNvPicPr>
            <a:picLocks noChangeAspect="1"/>
          </p:cNvPicPr>
          <p:nvPr/>
        </p:nvPicPr>
        <p:blipFill>
          <a:blip r:embed="rId6"/>
          <a:stretch>
            <a:fillRect/>
          </a:stretch>
        </p:blipFill>
        <p:spPr>
          <a:xfrm>
            <a:off x="209550" y="1133475"/>
            <a:ext cx="3733800" cy="1171575"/>
          </a:xfrm>
          <a:prstGeom prst="rect">
            <a:avLst/>
          </a:prstGeom>
        </p:spPr>
      </p:pic>
      <p:pic>
        <p:nvPicPr>
          <p:cNvPr id="10" name="Picture 9" descr="A screenshot of a computer&#10;&#10;AI-generated content may be incorrect.">
            <a:extLst>
              <a:ext uri="{FF2B5EF4-FFF2-40B4-BE49-F238E27FC236}">
                <a16:creationId xmlns:a16="http://schemas.microsoft.com/office/drawing/2014/main" id="{31C66281-82B9-E5DB-E96F-5F78DB869A81}"/>
              </a:ext>
            </a:extLst>
          </p:cNvPr>
          <p:cNvPicPr>
            <a:picLocks noChangeAspect="1"/>
          </p:cNvPicPr>
          <p:nvPr/>
        </p:nvPicPr>
        <p:blipFill>
          <a:blip r:embed="rId7"/>
          <a:stretch>
            <a:fillRect/>
          </a:stretch>
        </p:blipFill>
        <p:spPr>
          <a:xfrm>
            <a:off x="4057650" y="1128713"/>
            <a:ext cx="3371850" cy="1171575"/>
          </a:xfrm>
          <a:prstGeom prst="rect">
            <a:avLst/>
          </a:prstGeom>
        </p:spPr>
      </p:pic>
      <p:pic>
        <p:nvPicPr>
          <p:cNvPr id="11" name="Picture 10" descr="A screenshot of a computer&#10;&#10;AI-generated content may be incorrect.">
            <a:extLst>
              <a:ext uri="{FF2B5EF4-FFF2-40B4-BE49-F238E27FC236}">
                <a16:creationId xmlns:a16="http://schemas.microsoft.com/office/drawing/2014/main" id="{5B760752-0E40-AF5E-DD90-3DFFA601AA91}"/>
              </a:ext>
            </a:extLst>
          </p:cNvPr>
          <p:cNvPicPr>
            <a:picLocks noChangeAspect="1"/>
          </p:cNvPicPr>
          <p:nvPr/>
        </p:nvPicPr>
        <p:blipFill>
          <a:blip r:embed="rId8"/>
          <a:stretch>
            <a:fillRect/>
          </a:stretch>
        </p:blipFill>
        <p:spPr>
          <a:xfrm>
            <a:off x="4052888" y="2495550"/>
            <a:ext cx="3581400" cy="1076325"/>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BFA6D0D3-A653-F9BC-1350-A4675582E317}"/>
              </a:ext>
            </a:extLst>
          </p:cNvPr>
          <p:cNvPicPr>
            <a:picLocks noChangeAspect="1"/>
          </p:cNvPicPr>
          <p:nvPr/>
        </p:nvPicPr>
        <p:blipFill>
          <a:blip r:embed="rId9"/>
          <a:stretch>
            <a:fillRect/>
          </a:stretch>
        </p:blipFill>
        <p:spPr>
          <a:xfrm>
            <a:off x="4057650" y="3767138"/>
            <a:ext cx="3457575" cy="1171575"/>
          </a:xfrm>
          <a:prstGeom prst="rect">
            <a:avLst/>
          </a:prstGeom>
        </p:spPr>
      </p:pic>
      <p:pic>
        <p:nvPicPr>
          <p:cNvPr id="13" name="Picture 12" descr="A screenshot of a phone&#10;&#10;AI-generated content may be incorrect.">
            <a:extLst>
              <a:ext uri="{FF2B5EF4-FFF2-40B4-BE49-F238E27FC236}">
                <a16:creationId xmlns:a16="http://schemas.microsoft.com/office/drawing/2014/main" id="{B6E3DDFA-1FDB-D3B9-FB7A-F7CFE1DC8DE5}"/>
              </a:ext>
            </a:extLst>
          </p:cNvPr>
          <p:cNvPicPr>
            <a:picLocks noChangeAspect="1"/>
          </p:cNvPicPr>
          <p:nvPr/>
        </p:nvPicPr>
        <p:blipFill>
          <a:blip r:embed="rId10"/>
          <a:stretch>
            <a:fillRect/>
          </a:stretch>
        </p:blipFill>
        <p:spPr>
          <a:xfrm>
            <a:off x="4052888" y="5262563"/>
            <a:ext cx="3457575" cy="895350"/>
          </a:xfrm>
          <a:prstGeom prst="rect">
            <a:avLst/>
          </a:prstGeom>
        </p:spPr>
      </p:pic>
      <p:pic>
        <p:nvPicPr>
          <p:cNvPr id="14" name="Picture 13" descr="A screenshot of a computer&#10;&#10;AI-generated content may be incorrect.">
            <a:extLst>
              <a:ext uri="{FF2B5EF4-FFF2-40B4-BE49-F238E27FC236}">
                <a16:creationId xmlns:a16="http://schemas.microsoft.com/office/drawing/2014/main" id="{83AE0FC7-CD11-14E2-5A61-6345431D4A4B}"/>
              </a:ext>
            </a:extLst>
          </p:cNvPr>
          <p:cNvPicPr>
            <a:picLocks noChangeAspect="1"/>
          </p:cNvPicPr>
          <p:nvPr/>
        </p:nvPicPr>
        <p:blipFill>
          <a:blip r:embed="rId11"/>
          <a:stretch>
            <a:fillRect/>
          </a:stretch>
        </p:blipFill>
        <p:spPr>
          <a:xfrm>
            <a:off x="7896225" y="1133475"/>
            <a:ext cx="3209925" cy="990600"/>
          </a:xfrm>
          <a:prstGeom prst="rect">
            <a:avLst/>
          </a:prstGeom>
        </p:spPr>
      </p:pic>
      <p:pic>
        <p:nvPicPr>
          <p:cNvPr id="15" name="Picture 14" descr="A screenshot of a computer&#10;&#10;AI-generated content may be incorrect.">
            <a:extLst>
              <a:ext uri="{FF2B5EF4-FFF2-40B4-BE49-F238E27FC236}">
                <a16:creationId xmlns:a16="http://schemas.microsoft.com/office/drawing/2014/main" id="{793A1B29-7099-4E49-2C2B-81CCF8268D1F}"/>
              </a:ext>
            </a:extLst>
          </p:cNvPr>
          <p:cNvPicPr>
            <a:picLocks noChangeAspect="1"/>
          </p:cNvPicPr>
          <p:nvPr/>
        </p:nvPicPr>
        <p:blipFill>
          <a:blip r:embed="rId12"/>
          <a:stretch>
            <a:fillRect/>
          </a:stretch>
        </p:blipFill>
        <p:spPr>
          <a:xfrm>
            <a:off x="7891463" y="2300288"/>
            <a:ext cx="3733800" cy="1000125"/>
          </a:xfrm>
          <a:prstGeom prst="rect">
            <a:avLst/>
          </a:prstGeom>
        </p:spPr>
      </p:pic>
      <p:pic>
        <p:nvPicPr>
          <p:cNvPr id="16" name="Picture 15" descr="A screenshot of a computer&#10;&#10;AI-generated content may be incorrect.">
            <a:extLst>
              <a:ext uri="{FF2B5EF4-FFF2-40B4-BE49-F238E27FC236}">
                <a16:creationId xmlns:a16="http://schemas.microsoft.com/office/drawing/2014/main" id="{D889B750-6B46-20BC-CA50-F83B54A71687}"/>
              </a:ext>
            </a:extLst>
          </p:cNvPr>
          <p:cNvPicPr>
            <a:picLocks noChangeAspect="1"/>
          </p:cNvPicPr>
          <p:nvPr/>
        </p:nvPicPr>
        <p:blipFill>
          <a:blip r:embed="rId13"/>
          <a:stretch>
            <a:fillRect/>
          </a:stretch>
        </p:blipFill>
        <p:spPr>
          <a:xfrm>
            <a:off x="7896225" y="3567113"/>
            <a:ext cx="3829050" cy="1000125"/>
          </a:xfrm>
          <a:prstGeom prst="rect">
            <a:avLst/>
          </a:prstGeom>
        </p:spPr>
      </p:pic>
      <p:sp>
        <p:nvSpPr>
          <p:cNvPr id="17" name="TextBox 16">
            <a:extLst>
              <a:ext uri="{FF2B5EF4-FFF2-40B4-BE49-F238E27FC236}">
                <a16:creationId xmlns:a16="http://schemas.microsoft.com/office/drawing/2014/main" id="{A5B90D63-46E5-4FEA-C52F-7B1C46B9178E}"/>
              </a:ext>
            </a:extLst>
          </p:cNvPr>
          <p:cNvSpPr txBox="1"/>
          <p:nvPr/>
        </p:nvSpPr>
        <p:spPr>
          <a:xfrm>
            <a:off x="7976539" y="4898492"/>
            <a:ext cx="394869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This year was full of studies examining the biological characteristics of misophonia. If you have specific questions about these studies, please email us, psychcmer@dm.duke.edu.</a:t>
            </a:r>
          </a:p>
        </p:txBody>
      </p:sp>
    </p:spTree>
    <p:extLst>
      <p:ext uri="{BB962C8B-B14F-4D97-AF65-F5344CB8AC3E}">
        <p14:creationId xmlns:p14="http://schemas.microsoft.com/office/powerpoint/2010/main" val="398056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5C3C3-F027-11CA-A606-62307B902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6B12F-466E-1EB3-D6A0-612217BCF386}"/>
              </a:ext>
            </a:extLst>
          </p:cNvPr>
          <p:cNvSpPr>
            <a:spLocks noGrp="1"/>
          </p:cNvSpPr>
          <p:nvPr>
            <p:ph type="title"/>
          </p:nvPr>
        </p:nvSpPr>
        <p:spPr>
          <a:xfrm>
            <a:off x="934402" y="171224"/>
            <a:ext cx="10829151" cy="806487"/>
          </a:xfrm>
        </p:spPr>
        <p:txBody>
          <a:bodyPr>
            <a:noAutofit/>
          </a:bodyPr>
          <a:lstStyle/>
          <a:p>
            <a:r>
              <a:rPr lang="en-US" sz="3600" b="1" dirty="0">
                <a:solidFill>
                  <a:schemeClr val="bg1"/>
                </a:solidFill>
                <a:ea typeface="Calibri Light"/>
                <a:cs typeface="Calibri Light"/>
              </a:rPr>
              <a:t>Randomized Controlled Trials</a:t>
            </a:r>
          </a:p>
        </p:txBody>
      </p:sp>
      <p:sp>
        <p:nvSpPr>
          <p:cNvPr id="8" name="Rectangle 7">
            <a:extLst>
              <a:ext uri="{FF2B5EF4-FFF2-40B4-BE49-F238E27FC236}">
                <a16:creationId xmlns:a16="http://schemas.microsoft.com/office/drawing/2014/main" id="{EA3F124D-A199-D414-E09A-D7E4905F9338}"/>
              </a:ext>
            </a:extLst>
          </p:cNvPr>
          <p:cNvSpPr/>
          <p:nvPr/>
        </p:nvSpPr>
        <p:spPr>
          <a:xfrm>
            <a:off x="226828" y="54381"/>
            <a:ext cx="710451" cy="923330"/>
          </a:xfrm>
          <a:prstGeom prst="rect">
            <a:avLst/>
          </a:prstGeom>
          <a:noFill/>
          <a:ln>
            <a:noFill/>
          </a:ln>
        </p:spPr>
        <p:txBody>
          <a:bodyPr wrap="square" lIns="91440" tIns="45720" rIns="91440" bIns="45720" anchor="t">
            <a:spAutoFit/>
          </a:bodyPr>
          <a:lstStyle/>
          <a:p>
            <a:pPr algn="ctr"/>
            <a:r>
              <a:rPr lang="en-US" sz="5400" dirty="0">
                <a:ln w="0"/>
                <a:solidFill>
                  <a:schemeClr val="bg1"/>
                </a:solidFill>
                <a:effectLst>
                  <a:outerShdw blurRad="50800" dist="38100" dir="2700000" algn="tl" rotWithShape="0">
                    <a:schemeClr val="bg1">
                      <a:alpha val="40000"/>
                    </a:schemeClr>
                  </a:outerShdw>
                </a:effectLst>
              </a:rPr>
              <a:t>2.</a:t>
            </a:r>
            <a:endParaRPr lang="en-US" sz="5400" b="0" cap="none" spc="0" dirty="0">
              <a:ln w="0"/>
              <a:solidFill>
                <a:schemeClr val="bg1"/>
              </a:solidFill>
              <a:effectLst>
                <a:outerShdw blurRad="50800" dist="38100" dir="2700000" algn="tl" rotWithShape="0">
                  <a:schemeClr val="bg1">
                    <a:alpha val="40000"/>
                  </a:schemeClr>
                </a:outerShdw>
              </a:effectLst>
            </a:endParaRPr>
          </a:p>
        </p:txBody>
      </p:sp>
      <p:pic>
        <p:nvPicPr>
          <p:cNvPr id="3" name="Picture 2" descr="A screenshot of a chat&#10;&#10;AI-generated content may be incorrect.">
            <a:extLst>
              <a:ext uri="{FF2B5EF4-FFF2-40B4-BE49-F238E27FC236}">
                <a16:creationId xmlns:a16="http://schemas.microsoft.com/office/drawing/2014/main" id="{9A172194-E8BB-755A-86E0-D87D8EC19970}"/>
              </a:ext>
            </a:extLst>
          </p:cNvPr>
          <p:cNvPicPr>
            <a:picLocks noChangeAspect="1"/>
          </p:cNvPicPr>
          <p:nvPr/>
        </p:nvPicPr>
        <p:blipFill>
          <a:blip r:embed="rId2"/>
          <a:stretch>
            <a:fillRect/>
          </a:stretch>
        </p:blipFill>
        <p:spPr>
          <a:xfrm>
            <a:off x="309563" y="1371600"/>
            <a:ext cx="5715000" cy="2047875"/>
          </a:xfrm>
          <a:prstGeom prst="rect">
            <a:avLst/>
          </a:prstGeom>
        </p:spPr>
      </p:pic>
      <p:sp>
        <p:nvSpPr>
          <p:cNvPr id="6" name="TextBox 5">
            <a:extLst>
              <a:ext uri="{FF2B5EF4-FFF2-40B4-BE49-F238E27FC236}">
                <a16:creationId xmlns:a16="http://schemas.microsoft.com/office/drawing/2014/main" id="{C7F14242-4B79-F19B-2C5D-9F90BF162FB2}"/>
              </a:ext>
            </a:extLst>
          </p:cNvPr>
          <p:cNvSpPr txBox="1"/>
          <p:nvPr/>
        </p:nvSpPr>
        <p:spPr>
          <a:xfrm>
            <a:off x="6033840" y="1360185"/>
            <a:ext cx="5939721"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Dr. Michael Twohig's team at Utah State University conducted a randomized controlled trial to test the effectiveness of acceptance and commitment therapy (ACT) in comparison to progressive relaxation training (PRT) for misophonia. Both treatments were found to be credible and acceptable by the participants. The results of this trial suggest that psychosocial interventions may be beneficial for adults with misophonia, although further research is needed. </a:t>
            </a:r>
            <a:endParaRPr lang="en-US" dirty="0"/>
          </a:p>
          <a:p>
            <a:endParaRPr lang="en-US" sz="2000">
              <a:ea typeface="Calibri"/>
              <a:cs typeface="Calibri"/>
            </a:endParaRPr>
          </a:p>
          <a:p>
            <a:r>
              <a:rPr lang="en-US" sz="2000" dirty="0">
                <a:ea typeface="Calibri"/>
                <a:cs typeface="Calibri"/>
              </a:rPr>
              <a:t>Dr. Adam Lewin at University of South Florida led the first randomized controlled trial involving youth assessing the therapeutic benefit of the Unified Protocol for Children and Adolescents (UP-C/A) versus PRT. UP-C/A benefited youth about twice as more as PRT, but both were found to be acceptable and decreased daily impairment. </a:t>
            </a:r>
          </a:p>
        </p:txBody>
      </p:sp>
      <p:pic>
        <p:nvPicPr>
          <p:cNvPr id="4" name="Picture 3" descr="A screenshot of a medical record&#10;&#10;AI-generated content may be incorrect.">
            <a:extLst>
              <a:ext uri="{FF2B5EF4-FFF2-40B4-BE49-F238E27FC236}">
                <a16:creationId xmlns:a16="http://schemas.microsoft.com/office/drawing/2014/main" id="{7B8DF625-4796-4586-973C-C91E640F081B}"/>
              </a:ext>
            </a:extLst>
          </p:cNvPr>
          <p:cNvPicPr>
            <a:picLocks noChangeAspect="1"/>
          </p:cNvPicPr>
          <p:nvPr/>
        </p:nvPicPr>
        <p:blipFill>
          <a:blip r:embed="rId3"/>
          <a:stretch>
            <a:fillRect/>
          </a:stretch>
        </p:blipFill>
        <p:spPr>
          <a:xfrm>
            <a:off x="223838" y="4210050"/>
            <a:ext cx="5248275" cy="1924050"/>
          </a:xfrm>
          <a:prstGeom prst="rect">
            <a:avLst/>
          </a:prstGeom>
        </p:spPr>
      </p:pic>
    </p:spTree>
    <p:extLst>
      <p:ext uri="{BB962C8B-B14F-4D97-AF65-F5344CB8AC3E}">
        <p14:creationId xmlns:p14="http://schemas.microsoft.com/office/powerpoint/2010/main" val="2681321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B4E2-EAE9-0A99-132F-4E4C267E8088}"/>
              </a:ext>
            </a:extLst>
          </p:cNvPr>
          <p:cNvSpPr>
            <a:spLocks noGrp="1"/>
          </p:cNvSpPr>
          <p:nvPr>
            <p:ph type="title"/>
          </p:nvPr>
        </p:nvSpPr>
        <p:spPr>
          <a:xfrm>
            <a:off x="931833" y="169953"/>
            <a:ext cx="10071150" cy="806487"/>
          </a:xfrm>
        </p:spPr>
        <p:txBody>
          <a:bodyPr>
            <a:noAutofit/>
          </a:bodyPr>
          <a:lstStyle/>
          <a:p>
            <a:r>
              <a:rPr lang="en-US" sz="3600" b="1">
                <a:solidFill>
                  <a:schemeClr val="bg1"/>
                </a:solidFill>
              </a:rPr>
              <a:t>1st World Misophonia Awareness Day</a:t>
            </a:r>
            <a:endParaRPr lang="en-US" sz="3600" b="1">
              <a:solidFill>
                <a:schemeClr val="bg1"/>
              </a:solidFill>
              <a:ea typeface="Calibri Light"/>
              <a:cs typeface="Calibri Light"/>
            </a:endParaRPr>
          </a:p>
        </p:txBody>
      </p:sp>
      <p:sp>
        <p:nvSpPr>
          <p:cNvPr id="8" name="Rectangle 7">
            <a:extLst>
              <a:ext uri="{FF2B5EF4-FFF2-40B4-BE49-F238E27FC236}">
                <a16:creationId xmlns:a16="http://schemas.microsoft.com/office/drawing/2014/main" id="{F7076134-9AE9-0F3F-D8A9-EC6294A1BF44}"/>
              </a:ext>
            </a:extLst>
          </p:cNvPr>
          <p:cNvSpPr/>
          <p:nvPr/>
        </p:nvSpPr>
        <p:spPr>
          <a:xfrm>
            <a:off x="226828" y="54381"/>
            <a:ext cx="710452" cy="923330"/>
          </a:xfrm>
          <a:prstGeom prst="rect">
            <a:avLst/>
          </a:prstGeom>
          <a:noFill/>
          <a:ln>
            <a:noFill/>
          </a:ln>
        </p:spPr>
        <p:txBody>
          <a:bodyPr wrap="none" lIns="91440" tIns="45720" rIns="91440" bIns="45720" anchor="t">
            <a:spAutoFit/>
          </a:bodyPr>
          <a:lstStyle/>
          <a:p>
            <a:pPr algn="ctr"/>
            <a:r>
              <a:rPr lang="en-US" sz="5400" dirty="0">
                <a:ln w="0"/>
                <a:solidFill>
                  <a:schemeClr val="bg1"/>
                </a:solidFill>
                <a:effectLst>
                  <a:outerShdw blurRad="50800" dist="38100" dir="2700000" algn="tl" rotWithShape="0">
                    <a:schemeClr val="bg1">
                      <a:alpha val="40000"/>
                    </a:schemeClr>
                  </a:outerShdw>
                </a:effectLst>
              </a:rPr>
              <a:t>1.</a:t>
            </a:r>
            <a:endParaRPr lang="en-US" sz="5400" b="0" cap="none" spc="0" dirty="0">
              <a:ln w="0"/>
              <a:solidFill>
                <a:schemeClr val="bg1"/>
              </a:solidFill>
              <a:effectLst>
                <a:outerShdw blurRad="50800" dist="38100" dir="2700000" algn="tl" rotWithShape="0">
                  <a:schemeClr val="bg1">
                    <a:alpha val="40000"/>
                  </a:schemeClr>
                </a:outerShdw>
              </a:effectLst>
            </a:endParaRPr>
          </a:p>
        </p:txBody>
      </p:sp>
      <p:pic>
        <p:nvPicPr>
          <p:cNvPr id="3" name="Picture 2" descr="A screenshot of a funeral service&#10;&#10;AI-generated content may be incorrect.">
            <a:extLst>
              <a:ext uri="{FF2B5EF4-FFF2-40B4-BE49-F238E27FC236}">
                <a16:creationId xmlns:a16="http://schemas.microsoft.com/office/drawing/2014/main" id="{5411E43B-6F52-3269-62F2-B19929D3E92C}"/>
              </a:ext>
            </a:extLst>
          </p:cNvPr>
          <p:cNvPicPr>
            <a:picLocks noChangeAspect="1"/>
          </p:cNvPicPr>
          <p:nvPr/>
        </p:nvPicPr>
        <p:blipFill>
          <a:blip r:embed="rId2"/>
          <a:stretch>
            <a:fillRect/>
          </a:stretch>
        </p:blipFill>
        <p:spPr>
          <a:xfrm>
            <a:off x="581025" y="3557588"/>
            <a:ext cx="6096000" cy="2743200"/>
          </a:xfrm>
          <a:prstGeom prst="rect">
            <a:avLst/>
          </a:prstGeom>
        </p:spPr>
      </p:pic>
      <p:pic>
        <p:nvPicPr>
          <p:cNvPr id="5" name="Picture 4" descr="A blue and grey logo&#10;&#10;AI-generated content may be incorrect.">
            <a:extLst>
              <a:ext uri="{FF2B5EF4-FFF2-40B4-BE49-F238E27FC236}">
                <a16:creationId xmlns:a16="http://schemas.microsoft.com/office/drawing/2014/main" id="{B702EA42-C481-99E9-2662-65881A470813}"/>
              </a:ext>
            </a:extLst>
          </p:cNvPr>
          <p:cNvPicPr>
            <a:picLocks noChangeAspect="1"/>
          </p:cNvPicPr>
          <p:nvPr/>
        </p:nvPicPr>
        <p:blipFill>
          <a:blip r:embed="rId3"/>
          <a:stretch>
            <a:fillRect/>
          </a:stretch>
        </p:blipFill>
        <p:spPr>
          <a:xfrm>
            <a:off x="1524000" y="1066800"/>
            <a:ext cx="4438650" cy="2362200"/>
          </a:xfrm>
          <a:prstGeom prst="rect">
            <a:avLst/>
          </a:prstGeom>
        </p:spPr>
      </p:pic>
      <p:sp>
        <p:nvSpPr>
          <p:cNvPr id="9" name="TextBox 8">
            <a:extLst>
              <a:ext uri="{FF2B5EF4-FFF2-40B4-BE49-F238E27FC236}">
                <a16:creationId xmlns:a16="http://schemas.microsoft.com/office/drawing/2014/main" id="{1D1D017C-74C6-5BCA-1F4A-087D6B9DFAA7}"/>
              </a:ext>
            </a:extLst>
          </p:cNvPr>
          <p:cNvSpPr txBox="1"/>
          <p:nvPr/>
        </p:nvSpPr>
        <p:spPr>
          <a:xfrm>
            <a:off x="6889739" y="1815896"/>
            <a:ext cx="514027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err="1">
                <a:ea typeface="Calibri"/>
                <a:cs typeface="Calibri"/>
              </a:rPr>
              <a:t>soQuiet</a:t>
            </a:r>
            <a:r>
              <a:rPr lang="en-US" sz="2800">
                <a:ea typeface="Calibri"/>
                <a:cs typeface="Calibri"/>
              </a:rPr>
              <a:t> led the initiative to establish </a:t>
            </a:r>
            <a:r>
              <a:rPr lang="en-US" sz="2800" b="1">
                <a:ea typeface="Calibri"/>
                <a:cs typeface="Calibri"/>
              </a:rPr>
              <a:t>July 9th</a:t>
            </a:r>
            <a:r>
              <a:rPr lang="en-US" sz="2800">
                <a:ea typeface="Calibri"/>
                <a:cs typeface="Calibri"/>
              </a:rPr>
              <a:t> as </a:t>
            </a:r>
            <a:r>
              <a:rPr lang="en-US" sz="2800" b="1">
                <a:ea typeface="Calibri"/>
                <a:cs typeface="Calibri"/>
              </a:rPr>
              <a:t>World Misophonia Awareness Day</a:t>
            </a:r>
            <a:r>
              <a:rPr lang="en-US" sz="2800">
                <a:ea typeface="Calibri"/>
                <a:cs typeface="Calibri"/>
              </a:rPr>
              <a:t> in memory of </a:t>
            </a:r>
            <a:r>
              <a:rPr lang="en-US" sz="2800" b="1">
                <a:ea typeface="Calibri"/>
                <a:cs typeface="Calibri"/>
              </a:rPr>
              <a:t>Michelle Del Valle</a:t>
            </a:r>
            <a:r>
              <a:rPr lang="en-US" sz="2800">
                <a:ea typeface="Calibri"/>
                <a:cs typeface="Calibri"/>
              </a:rPr>
              <a:t>.</a:t>
            </a:r>
            <a:endParaRPr lang="en-US">
              <a:ea typeface="Calibri"/>
              <a:cs typeface="Calibri"/>
            </a:endParaRPr>
          </a:p>
          <a:p>
            <a:endParaRPr lang="en-US" sz="2800">
              <a:ea typeface="Calibri"/>
              <a:cs typeface="Calibri"/>
            </a:endParaRPr>
          </a:p>
          <a:p>
            <a:pPr>
              <a:buFont typeface="Arial"/>
            </a:pPr>
            <a:r>
              <a:rPr lang="en-US" sz="2800">
                <a:ea typeface="Calibri"/>
                <a:cs typeface="Calibri"/>
              </a:rPr>
              <a:t>Organizations from around the world teamed up to raise awareness of misophonia and push for clinical recognition.</a:t>
            </a:r>
          </a:p>
        </p:txBody>
      </p:sp>
    </p:spTree>
    <p:extLst>
      <p:ext uri="{BB962C8B-B14F-4D97-AF65-F5344CB8AC3E}">
        <p14:creationId xmlns:p14="http://schemas.microsoft.com/office/powerpoint/2010/main" val="2260546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44403"/>
            <a:ext cx="10515600" cy="1325563"/>
          </a:xfrm>
        </p:spPr>
        <p:txBody>
          <a:bodyPr>
            <a:noAutofit/>
          </a:bodyPr>
          <a:lstStyle/>
          <a:p>
            <a:br>
              <a:rPr lang="en-US" sz="4800" b="1"/>
            </a:br>
            <a:endParaRPr lang="en-US" sz="4000"/>
          </a:p>
        </p:txBody>
      </p:sp>
      <p:sp>
        <p:nvSpPr>
          <p:cNvPr id="9" name="Slide Number Placeholder 8"/>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17</a:t>
            </a:fld>
            <a:endParaRPr lang="en-US"/>
          </a:p>
        </p:txBody>
      </p:sp>
      <p:sp>
        <p:nvSpPr>
          <p:cNvPr id="15" name="Content Placeholder 2">
            <a:extLst>
              <a:ext uri="{FF2B5EF4-FFF2-40B4-BE49-F238E27FC236}">
                <a16:creationId xmlns:a16="http://schemas.microsoft.com/office/drawing/2014/main" id="{A84B23B5-504F-E044-8CE2-0EFE186A58DD}"/>
              </a:ext>
            </a:extLst>
          </p:cNvPr>
          <p:cNvSpPr txBox="1">
            <a:spLocks/>
          </p:cNvSpPr>
          <p:nvPr/>
        </p:nvSpPr>
        <p:spPr>
          <a:xfrm>
            <a:off x="838200" y="1396450"/>
            <a:ext cx="11136682" cy="47992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endParaRPr lang="en-US" sz="2000">
              <a:cs typeface="Calibri" panose="020F0502020204030204"/>
            </a:endParaRPr>
          </a:p>
          <a:p>
            <a:pPr marL="457200" indent="-457200">
              <a:buFont typeface="+mj-lt"/>
              <a:buAutoNum type="arabicPeriod"/>
            </a:pPr>
            <a:endParaRPr lang="en-US" sz="2000"/>
          </a:p>
          <a:p>
            <a:pPr marL="457200" indent="-457200">
              <a:buFont typeface="+mj-lt"/>
              <a:buAutoNum type="arabicPeriod"/>
            </a:pPr>
            <a:endParaRPr lang="en-US" sz="2400"/>
          </a:p>
          <a:p>
            <a:pPr marL="457200" indent="-457200">
              <a:buFont typeface="+mj-lt"/>
              <a:buAutoNum type="arabicPeriod"/>
            </a:pPr>
            <a:endParaRPr lang="en-US" sz="2400"/>
          </a:p>
        </p:txBody>
      </p:sp>
      <p:sp>
        <p:nvSpPr>
          <p:cNvPr id="7" name="TextBox 6">
            <a:extLst>
              <a:ext uri="{FF2B5EF4-FFF2-40B4-BE49-F238E27FC236}">
                <a16:creationId xmlns:a16="http://schemas.microsoft.com/office/drawing/2014/main" id="{1173DECC-163A-5274-1BB6-F6EFD88032A9}"/>
              </a:ext>
            </a:extLst>
          </p:cNvPr>
          <p:cNvSpPr txBox="1"/>
          <p:nvPr/>
        </p:nvSpPr>
        <p:spPr>
          <a:xfrm>
            <a:off x="610139" y="2471163"/>
            <a:ext cx="10743123" cy="1323439"/>
          </a:xfrm>
          <a:prstGeom prst="rect">
            <a:avLst/>
          </a:prstGeom>
          <a:noFill/>
        </p:spPr>
        <p:txBody>
          <a:bodyPr wrap="square" lIns="91440" tIns="45720" rIns="91440" bIns="45720" rtlCol="0" anchor="t">
            <a:spAutoFit/>
          </a:bodyPr>
          <a:lstStyle/>
          <a:p>
            <a:pPr algn="ctr"/>
            <a:r>
              <a:rPr lang="en-US" sz="8000" b="1">
                <a:latin typeface="Calibri"/>
                <a:ea typeface="Calibri"/>
                <a:cs typeface="Calibri"/>
              </a:rPr>
              <a:t>So...what's next in 2026?</a:t>
            </a:r>
          </a:p>
        </p:txBody>
      </p:sp>
      <p:pic>
        <p:nvPicPr>
          <p:cNvPr id="2" name="Picture 1" descr="A blue text on a white background&#10;&#10;AI-generated content may be incorrect.">
            <a:extLst>
              <a:ext uri="{FF2B5EF4-FFF2-40B4-BE49-F238E27FC236}">
                <a16:creationId xmlns:a16="http://schemas.microsoft.com/office/drawing/2014/main" id="{E39B75F3-762A-4132-0715-4EE5DE710D81}"/>
              </a:ext>
            </a:extLst>
          </p:cNvPr>
          <p:cNvPicPr>
            <a:picLocks noChangeAspect="1"/>
          </p:cNvPicPr>
          <p:nvPr/>
        </p:nvPicPr>
        <p:blipFill>
          <a:blip r:embed="rId3"/>
          <a:stretch>
            <a:fillRect/>
          </a:stretch>
        </p:blipFill>
        <p:spPr>
          <a:xfrm>
            <a:off x="1885950" y="4488544"/>
            <a:ext cx="8420100" cy="843187"/>
          </a:xfrm>
          <a:prstGeom prst="rect">
            <a:avLst/>
          </a:prstGeom>
        </p:spPr>
      </p:pic>
    </p:spTree>
    <p:extLst>
      <p:ext uri="{BB962C8B-B14F-4D97-AF65-F5344CB8AC3E}">
        <p14:creationId xmlns:p14="http://schemas.microsoft.com/office/powerpoint/2010/main" val="3165988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3546-92A1-5555-7491-F77D8F3944A9}"/>
              </a:ext>
            </a:extLst>
          </p:cNvPr>
          <p:cNvSpPr>
            <a:spLocks noGrp="1"/>
          </p:cNvSpPr>
          <p:nvPr>
            <p:ph type="title"/>
          </p:nvPr>
        </p:nvSpPr>
        <p:spPr>
          <a:xfrm>
            <a:off x="763249" y="66670"/>
            <a:ext cx="10515600" cy="932534"/>
          </a:xfrm>
        </p:spPr>
        <p:txBody>
          <a:bodyPr/>
          <a:lstStyle/>
          <a:p>
            <a:r>
              <a:rPr lang="en-US">
                <a:solidFill>
                  <a:schemeClr val="bg1"/>
                </a:solidFill>
                <a:latin typeface="Calibri"/>
                <a:ea typeface="Calibri Light"/>
                <a:cs typeface="Calibri Light"/>
              </a:rPr>
              <a:t>CMER's Next Steps: Advocacy/Awareness</a:t>
            </a:r>
          </a:p>
        </p:txBody>
      </p:sp>
      <p:sp>
        <p:nvSpPr>
          <p:cNvPr id="3" name="Content Placeholder 2">
            <a:extLst>
              <a:ext uri="{FF2B5EF4-FFF2-40B4-BE49-F238E27FC236}">
                <a16:creationId xmlns:a16="http://schemas.microsoft.com/office/drawing/2014/main" id="{7205BCD2-B6E3-50E6-24FC-683D6CF0ACAD}"/>
              </a:ext>
            </a:extLst>
          </p:cNvPr>
          <p:cNvSpPr>
            <a:spLocks noGrp="1"/>
          </p:cNvSpPr>
          <p:nvPr>
            <p:ph idx="1"/>
          </p:nvPr>
        </p:nvSpPr>
        <p:spPr>
          <a:xfrm>
            <a:off x="763249" y="1103979"/>
            <a:ext cx="10515600" cy="5756744"/>
          </a:xfrm>
        </p:spPr>
        <p:txBody>
          <a:bodyPr vert="horz" lIns="91440" tIns="45720" rIns="91440" bIns="45720" rtlCol="0" anchor="t">
            <a:normAutofit fontScale="92500" lnSpcReduction="20000"/>
          </a:bodyPr>
          <a:lstStyle/>
          <a:p>
            <a:pPr marL="0" indent="0">
              <a:buNone/>
            </a:pPr>
            <a:r>
              <a:rPr lang="en-US" dirty="0">
                <a:solidFill>
                  <a:schemeClr val="tx1"/>
                </a:solidFill>
                <a:ea typeface="Calibri"/>
                <a:cs typeface="Calibri"/>
              </a:rPr>
              <a:t>With generous support from the Brown Family, we are able to dedicate time and resources towards a future where doctors and other clinicians provide evidence-based resources and clinical services for people with misophonia. </a:t>
            </a:r>
            <a:endParaRPr lang="en-US" dirty="0">
              <a:solidFill>
                <a:schemeClr val="tx1"/>
              </a:solidFill>
            </a:endParaRPr>
          </a:p>
          <a:p>
            <a:pPr marL="0" indent="0">
              <a:buNone/>
            </a:pPr>
            <a:endParaRPr lang="en-US">
              <a:solidFill>
                <a:schemeClr val="tx1"/>
              </a:solidFill>
              <a:ea typeface="Calibri"/>
              <a:cs typeface="Calibri"/>
            </a:endParaRPr>
          </a:p>
          <a:p>
            <a:pPr marL="0" indent="0">
              <a:buNone/>
            </a:pPr>
            <a:r>
              <a:rPr lang="en-US" dirty="0">
                <a:solidFill>
                  <a:schemeClr val="tx1"/>
                </a:solidFill>
                <a:ea typeface="Calibri"/>
                <a:cs typeface="Calibri"/>
              </a:rPr>
              <a:t>In 2026,  we will:</a:t>
            </a:r>
          </a:p>
          <a:p>
            <a:pPr marL="457200" indent="-457200"/>
            <a:r>
              <a:rPr lang="en-US" dirty="0">
                <a:solidFill>
                  <a:schemeClr val="tx1"/>
                </a:solidFill>
                <a:ea typeface="Calibri"/>
                <a:cs typeface="Calibri"/>
              </a:rPr>
              <a:t>Develop a continuing medical education (CME) course for physicians and continue to offer education and resources to every family physician and pediatrician related organization in the United States</a:t>
            </a:r>
          </a:p>
          <a:p>
            <a:pPr marL="457200" indent="-457200"/>
            <a:r>
              <a:rPr lang="en-US" dirty="0">
                <a:solidFill>
                  <a:schemeClr val="tx1"/>
                </a:solidFill>
                <a:ea typeface="Calibri"/>
                <a:cs typeface="Calibri"/>
              </a:rPr>
              <a:t>Attend conferences and host webinars to educate multi-disciplinary clinicians</a:t>
            </a:r>
          </a:p>
          <a:p>
            <a:pPr marL="457200" indent="-457200"/>
            <a:r>
              <a:rPr lang="en-US" dirty="0">
                <a:solidFill>
                  <a:schemeClr val="tx1"/>
                </a:solidFill>
                <a:ea typeface="Calibri"/>
                <a:cs typeface="Calibri"/>
              </a:rPr>
              <a:t>Host quarterly webinars, the 2nd annual LEARN About Misophonia webinar, and the 2nd annual PRIMER Summer Workshop for High School Students</a:t>
            </a:r>
          </a:p>
          <a:p>
            <a:pPr marL="457200" indent="-457200"/>
            <a:r>
              <a:rPr lang="en-US" dirty="0">
                <a:solidFill>
                  <a:schemeClr val="tx1"/>
                </a:solidFill>
                <a:ea typeface="Calibri"/>
                <a:cs typeface="Calibri"/>
              </a:rPr>
              <a:t>Validate families impacted by misophonia and provide them with evidence-based resources and guidance </a:t>
            </a:r>
          </a:p>
          <a:p>
            <a:pPr marL="457200" indent="-457200"/>
            <a:r>
              <a:rPr lang="en-US" dirty="0">
                <a:solidFill>
                  <a:schemeClr val="tx1"/>
                </a:solidFill>
                <a:ea typeface="Calibri"/>
                <a:cs typeface="Calibri"/>
              </a:rPr>
              <a:t>Co-host the 4th annual CARE Day to ensure everyone understands the current state of misophonia research</a:t>
            </a:r>
          </a:p>
          <a:p>
            <a:pPr marL="457200" indent="-457200"/>
            <a:endParaRPr lang="en-US">
              <a:solidFill>
                <a:schemeClr val="tx1"/>
              </a:solidFill>
              <a:ea typeface="Calibri"/>
              <a:cs typeface="Calibri"/>
            </a:endParaRPr>
          </a:p>
        </p:txBody>
      </p:sp>
    </p:spTree>
    <p:extLst>
      <p:ext uri="{BB962C8B-B14F-4D97-AF65-F5344CB8AC3E}">
        <p14:creationId xmlns:p14="http://schemas.microsoft.com/office/powerpoint/2010/main" val="4240389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3546-92A1-5555-7491-F77D8F3944A9}"/>
              </a:ext>
            </a:extLst>
          </p:cNvPr>
          <p:cNvSpPr>
            <a:spLocks noGrp="1"/>
          </p:cNvSpPr>
          <p:nvPr>
            <p:ph type="title"/>
          </p:nvPr>
        </p:nvSpPr>
        <p:spPr>
          <a:xfrm>
            <a:off x="352941" y="105747"/>
            <a:ext cx="10515600" cy="932534"/>
          </a:xfrm>
        </p:spPr>
        <p:txBody>
          <a:bodyPr/>
          <a:lstStyle/>
          <a:p>
            <a:r>
              <a:rPr lang="en-US">
                <a:solidFill>
                  <a:schemeClr val="bg1"/>
                </a:solidFill>
                <a:latin typeface="Calibri"/>
                <a:ea typeface="Calibri Light"/>
                <a:cs typeface="Calibri Light"/>
              </a:rPr>
              <a:t>CMER's Next Steps: Research</a:t>
            </a:r>
          </a:p>
        </p:txBody>
      </p:sp>
      <p:sp>
        <p:nvSpPr>
          <p:cNvPr id="3" name="Content Placeholder 2">
            <a:extLst>
              <a:ext uri="{FF2B5EF4-FFF2-40B4-BE49-F238E27FC236}">
                <a16:creationId xmlns:a16="http://schemas.microsoft.com/office/drawing/2014/main" id="{7205BCD2-B6E3-50E6-24FC-683D6CF0ACAD}"/>
              </a:ext>
            </a:extLst>
          </p:cNvPr>
          <p:cNvSpPr>
            <a:spLocks noGrp="1"/>
          </p:cNvSpPr>
          <p:nvPr>
            <p:ph idx="1"/>
          </p:nvPr>
        </p:nvSpPr>
        <p:spPr>
          <a:xfrm>
            <a:off x="352941" y="1172364"/>
            <a:ext cx="6566389" cy="5453898"/>
          </a:xfrm>
        </p:spPr>
        <p:txBody>
          <a:bodyPr vert="horz" lIns="91440" tIns="45720" rIns="91440" bIns="45720" rtlCol="0" anchor="t">
            <a:normAutofit fontScale="70000" lnSpcReduction="20000"/>
          </a:bodyPr>
          <a:lstStyle/>
          <a:p>
            <a:pPr marL="0" indent="0">
              <a:buNone/>
            </a:pPr>
            <a:r>
              <a:rPr lang="en-US" dirty="0">
                <a:solidFill>
                  <a:schemeClr val="tx1"/>
                </a:solidFill>
                <a:ea typeface="Calibri"/>
                <a:cs typeface="Calibri"/>
              </a:rPr>
              <a:t>We will continue to address the following topics in our research:</a:t>
            </a:r>
          </a:p>
          <a:p>
            <a:pPr marL="0" indent="0">
              <a:buNone/>
            </a:pPr>
            <a:endParaRPr lang="en-US">
              <a:solidFill>
                <a:schemeClr val="tx1"/>
              </a:solidFill>
              <a:ea typeface="Calibri"/>
              <a:cs typeface="Calibri"/>
            </a:endParaRPr>
          </a:p>
          <a:p>
            <a:r>
              <a:rPr lang="en-US" dirty="0">
                <a:solidFill>
                  <a:schemeClr val="tx1"/>
                </a:solidFill>
                <a:ea typeface="+mn-lt"/>
                <a:cs typeface="+mn-lt"/>
              </a:rPr>
              <a:t>Italian and Mandarin adaptations of the Duke Misophonia Questionnaire (DMQ)</a:t>
            </a:r>
            <a:endParaRPr lang="en-US" dirty="0">
              <a:solidFill>
                <a:schemeClr val="tx1"/>
              </a:solidFill>
            </a:endParaRPr>
          </a:p>
          <a:p>
            <a:r>
              <a:rPr lang="en-US" dirty="0">
                <a:solidFill>
                  <a:schemeClr val="tx1"/>
                </a:solidFill>
                <a:ea typeface="+mn-lt"/>
                <a:cs typeface="+mn-lt"/>
              </a:rPr>
              <a:t>Proposing a model of misophonia focusing on sensory processing and emotion regulation</a:t>
            </a:r>
            <a:endParaRPr lang="en-US" dirty="0">
              <a:solidFill>
                <a:schemeClr val="tx1"/>
              </a:solidFill>
            </a:endParaRPr>
          </a:p>
          <a:p>
            <a:r>
              <a:rPr lang="en-US" dirty="0">
                <a:solidFill>
                  <a:schemeClr val="tx1"/>
                </a:solidFill>
                <a:ea typeface="+mn-lt"/>
                <a:cs typeface="+mn-lt"/>
              </a:rPr>
              <a:t>Variability of the lived experience among adults</a:t>
            </a:r>
            <a:endParaRPr lang="en-US" dirty="0">
              <a:solidFill>
                <a:schemeClr val="tx1"/>
              </a:solidFill>
            </a:endParaRPr>
          </a:p>
          <a:p>
            <a:r>
              <a:rPr lang="en-US" dirty="0">
                <a:solidFill>
                  <a:schemeClr val="tx1"/>
                </a:solidFill>
                <a:ea typeface="+mn-lt"/>
                <a:cs typeface="+mn-lt"/>
              </a:rPr>
              <a:t>Understanding perspectives from occupational therapists about misophonia</a:t>
            </a:r>
            <a:endParaRPr lang="en-US" dirty="0">
              <a:solidFill>
                <a:schemeClr val="tx1"/>
              </a:solidFill>
            </a:endParaRPr>
          </a:p>
          <a:p>
            <a:r>
              <a:rPr lang="en-US" dirty="0">
                <a:solidFill>
                  <a:schemeClr val="tx1"/>
                </a:solidFill>
                <a:ea typeface="+mn-lt"/>
                <a:cs typeface="+mn-lt"/>
              </a:rPr>
              <a:t>Neuroimaging of misophonia patients</a:t>
            </a:r>
            <a:endParaRPr lang="en-US" dirty="0">
              <a:solidFill>
                <a:schemeClr val="tx1"/>
              </a:solidFill>
            </a:endParaRPr>
          </a:p>
          <a:p>
            <a:r>
              <a:rPr lang="en-US" dirty="0">
                <a:solidFill>
                  <a:schemeClr val="tx1"/>
                </a:solidFill>
                <a:ea typeface="+mn-lt"/>
                <a:cs typeface="+mn-lt"/>
              </a:rPr>
              <a:t>Neurostimulation as possible new treatment</a:t>
            </a:r>
          </a:p>
          <a:p>
            <a:r>
              <a:rPr lang="en-US" dirty="0">
                <a:solidFill>
                  <a:schemeClr val="tx1"/>
                </a:solidFill>
                <a:ea typeface="+mn-lt"/>
                <a:cs typeface="+mn-lt"/>
              </a:rPr>
              <a:t>Prevalence and awareness of misophonia in the United States</a:t>
            </a:r>
            <a:endParaRPr lang="en-US" dirty="0">
              <a:solidFill>
                <a:schemeClr val="tx1"/>
              </a:solidFill>
            </a:endParaRPr>
          </a:p>
          <a:p>
            <a:r>
              <a:rPr lang="en-US" dirty="0">
                <a:solidFill>
                  <a:schemeClr val="tx1"/>
                </a:solidFill>
                <a:ea typeface="+mn-lt"/>
                <a:cs typeface="+mn-lt"/>
              </a:rPr>
              <a:t>Exploring the nature and features of misophonia in China</a:t>
            </a:r>
            <a:endParaRPr lang="en-US" dirty="0">
              <a:solidFill>
                <a:schemeClr val="tx1"/>
              </a:solidFill>
            </a:endParaRPr>
          </a:p>
          <a:p>
            <a:r>
              <a:rPr lang="en-US" dirty="0">
                <a:solidFill>
                  <a:schemeClr val="tx1"/>
                </a:solidFill>
                <a:ea typeface="+mn-lt"/>
                <a:cs typeface="+mn-lt"/>
              </a:rPr>
              <a:t>Proof of concept study for an AI-based platform to suppress trigger sounds</a:t>
            </a:r>
            <a:endParaRPr lang="en-US" dirty="0">
              <a:solidFill>
                <a:schemeClr val="tx1"/>
              </a:solidFill>
            </a:endParaRPr>
          </a:p>
          <a:p>
            <a:r>
              <a:rPr lang="en-US" dirty="0">
                <a:solidFill>
                  <a:schemeClr val="tx1"/>
                </a:solidFill>
                <a:ea typeface="+mn-lt"/>
                <a:cs typeface="+mn-lt"/>
              </a:rPr>
              <a:t>Development of Process-Based Therapy for Misophonia</a:t>
            </a:r>
            <a:endParaRPr lang="en-US" dirty="0">
              <a:solidFill>
                <a:schemeClr val="tx1"/>
              </a:solidFill>
            </a:endParaRPr>
          </a:p>
          <a:p>
            <a:pPr marL="457200" indent="-457200"/>
            <a:endParaRPr lang="en-US" dirty="0">
              <a:solidFill>
                <a:schemeClr val="tx1"/>
              </a:solidFill>
              <a:ea typeface="Calibri"/>
              <a:cs typeface="Calibri"/>
            </a:endParaRPr>
          </a:p>
          <a:p>
            <a:pPr marL="457200" indent="-457200"/>
            <a:endParaRPr lang="en-US">
              <a:solidFill>
                <a:schemeClr val="tx1"/>
              </a:solidFill>
              <a:ea typeface="Calibri"/>
              <a:cs typeface="Calibri"/>
            </a:endParaRPr>
          </a:p>
        </p:txBody>
      </p:sp>
      <p:sp>
        <p:nvSpPr>
          <p:cNvPr id="5" name="TextBox 4">
            <a:extLst>
              <a:ext uri="{FF2B5EF4-FFF2-40B4-BE49-F238E27FC236}">
                <a16:creationId xmlns:a16="http://schemas.microsoft.com/office/drawing/2014/main" id="{6A903355-614A-AC84-49E5-DA11EC5CDD6D}"/>
              </a:ext>
            </a:extLst>
          </p:cNvPr>
          <p:cNvSpPr txBox="1"/>
          <p:nvPr/>
        </p:nvSpPr>
        <p:spPr>
          <a:xfrm>
            <a:off x="6920232" y="2008205"/>
            <a:ext cx="5334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As well as continuing collaborations around the world</a:t>
            </a:r>
            <a:endParaRPr lang="en-US"/>
          </a:p>
        </p:txBody>
      </p:sp>
      <p:pic>
        <p:nvPicPr>
          <p:cNvPr id="8" name="Picture 7" descr="A map of the world with blue pins&#10;&#10;AI-generated content may be incorrect.">
            <a:extLst>
              <a:ext uri="{FF2B5EF4-FFF2-40B4-BE49-F238E27FC236}">
                <a16:creationId xmlns:a16="http://schemas.microsoft.com/office/drawing/2014/main" id="{0F65AEF0-C22C-C625-218E-D7E6640DE944}"/>
              </a:ext>
            </a:extLst>
          </p:cNvPr>
          <p:cNvPicPr>
            <a:picLocks noChangeAspect="1"/>
          </p:cNvPicPr>
          <p:nvPr/>
        </p:nvPicPr>
        <p:blipFill>
          <a:blip r:embed="rId2"/>
          <a:srcRect l="13333" t="18750" r="12309" b="25555"/>
          <a:stretch>
            <a:fillRect/>
          </a:stretch>
        </p:blipFill>
        <p:spPr>
          <a:xfrm>
            <a:off x="7153275" y="2457450"/>
            <a:ext cx="4579944" cy="2571755"/>
          </a:xfrm>
          <a:prstGeom prst="rect">
            <a:avLst/>
          </a:prstGeom>
        </p:spPr>
      </p:pic>
    </p:spTree>
    <p:extLst>
      <p:ext uri="{BB962C8B-B14F-4D97-AF65-F5344CB8AC3E}">
        <p14:creationId xmlns:p14="http://schemas.microsoft.com/office/powerpoint/2010/main" val="2310388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EE7A8-DD06-BBA5-EEEC-A17BBCBBA6F2}"/>
              </a:ext>
            </a:extLst>
          </p:cNvPr>
          <p:cNvSpPr>
            <a:spLocks noGrp="1"/>
          </p:cNvSpPr>
          <p:nvPr>
            <p:ph sz="half" idx="1"/>
          </p:nvPr>
        </p:nvSpPr>
        <p:spPr>
          <a:xfrm>
            <a:off x="401667" y="1504410"/>
            <a:ext cx="11391434" cy="4808755"/>
          </a:xfrm>
        </p:spPr>
        <p:txBody>
          <a:bodyPr vert="horz" lIns="91440" tIns="45720" rIns="91440" bIns="45720" rtlCol="0" anchor="t">
            <a:normAutofit lnSpcReduction="10000"/>
          </a:bodyPr>
          <a:lstStyle/>
          <a:p>
            <a:pPr>
              <a:buFont typeface="Arial,Sans-Serif"/>
            </a:pPr>
            <a:r>
              <a:rPr lang="en-US" sz="3200" b="1">
                <a:solidFill>
                  <a:schemeClr val="tx1"/>
                </a:solidFill>
              </a:rPr>
              <a:t>Please keep your microphone and camera off during the presentation portion of this webinar to limit distractions.</a:t>
            </a:r>
            <a:endParaRPr lang="en-US" sz="3200">
              <a:solidFill>
                <a:schemeClr val="tx1"/>
              </a:solidFill>
              <a:ea typeface="Calibri"/>
              <a:cs typeface="Calibri"/>
            </a:endParaRPr>
          </a:p>
          <a:p>
            <a:pPr>
              <a:buFont typeface="Arial,Sans-Serif"/>
            </a:pPr>
            <a:endParaRPr lang="en-US" sz="3200">
              <a:solidFill>
                <a:schemeClr val="tx1"/>
              </a:solidFill>
              <a:ea typeface="Calibri"/>
              <a:cs typeface="Calibri"/>
            </a:endParaRPr>
          </a:p>
          <a:p>
            <a:pPr>
              <a:buFont typeface="Arial,Sans-Serif"/>
            </a:pPr>
            <a:r>
              <a:rPr lang="en-US" sz="3200" b="1">
                <a:solidFill>
                  <a:schemeClr val="tx1"/>
                </a:solidFill>
                <a:ea typeface="Calibri"/>
                <a:cs typeface="Calibri"/>
              </a:rPr>
              <a:t>Please be mindful of others and avoid actions such as eating, drinking, etc. while your camera and microphone are on during the Q&amp;A portion. </a:t>
            </a:r>
            <a:endParaRPr lang="en-US" sz="3200">
              <a:solidFill>
                <a:schemeClr val="tx1"/>
              </a:solidFill>
              <a:ea typeface="Calibri"/>
              <a:cs typeface="Calibri"/>
            </a:endParaRPr>
          </a:p>
          <a:p>
            <a:pPr lvl="1">
              <a:buFont typeface="Arial,Sans-Serif"/>
            </a:pPr>
            <a:r>
              <a:rPr lang="en-US" sz="3200" b="1">
                <a:solidFill>
                  <a:schemeClr val="tx1"/>
                </a:solidFill>
                <a:ea typeface="Calibri"/>
                <a:cs typeface="Calibri"/>
              </a:rPr>
              <a:t>People have different triggers, so try to be as thoughtful as you can.</a:t>
            </a:r>
            <a:endParaRPr lang="en-US" sz="3200">
              <a:solidFill>
                <a:schemeClr val="tx1"/>
              </a:solidFill>
              <a:ea typeface="Calibri"/>
              <a:cs typeface="Calibri"/>
            </a:endParaRPr>
          </a:p>
          <a:p>
            <a:pPr>
              <a:buFont typeface="Arial,Sans-Serif"/>
            </a:pPr>
            <a:endParaRPr lang="en-US" sz="3200">
              <a:solidFill>
                <a:schemeClr val="tx1"/>
              </a:solidFill>
              <a:ea typeface="Calibri"/>
              <a:cs typeface="Calibri"/>
            </a:endParaRPr>
          </a:p>
          <a:p>
            <a:pPr>
              <a:buFont typeface="Arial,Sans-Serif"/>
            </a:pPr>
            <a:r>
              <a:rPr lang="en-US" sz="3200" b="1">
                <a:solidFill>
                  <a:schemeClr val="tx1"/>
                </a:solidFill>
                <a:ea typeface="Calibri"/>
                <a:cs typeface="Calibri"/>
              </a:rPr>
              <a:t>Please do not promote any materials with a monetary cost.</a:t>
            </a:r>
            <a:endParaRPr lang="en-US" sz="3200">
              <a:solidFill>
                <a:schemeClr val="tx1"/>
              </a:solidFill>
              <a:ea typeface="Calibri"/>
              <a:cs typeface="Calibri"/>
            </a:endParaRPr>
          </a:p>
        </p:txBody>
      </p:sp>
      <p:sp>
        <p:nvSpPr>
          <p:cNvPr id="5" name="Title 1">
            <a:extLst>
              <a:ext uri="{FF2B5EF4-FFF2-40B4-BE49-F238E27FC236}">
                <a16:creationId xmlns:a16="http://schemas.microsoft.com/office/drawing/2014/main" id="{C70A0F19-11F8-4788-FA55-4ED0ABCE9897}"/>
              </a:ext>
            </a:extLst>
          </p:cNvPr>
          <p:cNvSpPr txBox="1">
            <a:spLocks/>
          </p:cNvSpPr>
          <p:nvPr/>
        </p:nvSpPr>
        <p:spPr>
          <a:xfrm>
            <a:off x="397541" y="228946"/>
            <a:ext cx="10515600" cy="932534"/>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Friendly Reminders</a:t>
            </a:r>
            <a:endParaRPr lang="en-US">
              <a:solidFill>
                <a:schemeClr val="bg1"/>
              </a:solidFill>
            </a:endParaRPr>
          </a:p>
        </p:txBody>
      </p:sp>
    </p:spTree>
    <p:extLst>
      <p:ext uri="{BB962C8B-B14F-4D97-AF65-F5344CB8AC3E}">
        <p14:creationId xmlns:p14="http://schemas.microsoft.com/office/powerpoint/2010/main" val="3854502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3546-92A1-5555-7491-F77D8F3944A9}"/>
              </a:ext>
            </a:extLst>
          </p:cNvPr>
          <p:cNvSpPr>
            <a:spLocks noGrp="1"/>
          </p:cNvSpPr>
          <p:nvPr>
            <p:ph type="title"/>
          </p:nvPr>
        </p:nvSpPr>
        <p:spPr>
          <a:xfrm>
            <a:off x="763249" y="66670"/>
            <a:ext cx="10515600" cy="932534"/>
          </a:xfrm>
        </p:spPr>
        <p:txBody>
          <a:bodyPr/>
          <a:lstStyle/>
          <a:p>
            <a:r>
              <a:rPr lang="en-US">
                <a:solidFill>
                  <a:schemeClr val="bg1"/>
                </a:solidFill>
                <a:latin typeface="Calibri"/>
                <a:ea typeface="Calibri Light"/>
                <a:cs typeface="Calibri Light"/>
              </a:rPr>
              <a:t>CMER's Next Steps: Clinical</a:t>
            </a:r>
          </a:p>
        </p:txBody>
      </p:sp>
      <p:sp>
        <p:nvSpPr>
          <p:cNvPr id="3" name="Content Placeholder 2">
            <a:extLst>
              <a:ext uri="{FF2B5EF4-FFF2-40B4-BE49-F238E27FC236}">
                <a16:creationId xmlns:a16="http://schemas.microsoft.com/office/drawing/2014/main" id="{7205BCD2-B6E3-50E6-24FC-683D6CF0ACAD}"/>
              </a:ext>
            </a:extLst>
          </p:cNvPr>
          <p:cNvSpPr>
            <a:spLocks noGrp="1"/>
          </p:cNvSpPr>
          <p:nvPr>
            <p:ph idx="1"/>
          </p:nvPr>
        </p:nvSpPr>
        <p:spPr>
          <a:xfrm>
            <a:off x="763249" y="1103979"/>
            <a:ext cx="6800850" cy="5756744"/>
          </a:xfrm>
        </p:spPr>
        <p:txBody>
          <a:bodyPr vert="horz" lIns="91440" tIns="45720" rIns="91440" bIns="45720" rtlCol="0" anchor="t">
            <a:normAutofit/>
          </a:bodyPr>
          <a:lstStyle/>
          <a:p>
            <a:pPr marL="0" indent="0">
              <a:buNone/>
            </a:pPr>
            <a:endParaRPr lang="en-US">
              <a:solidFill>
                <a:schemeClr val="tx1"/>
              </a:solidFill>
              <a:ea typeface="Calibri"/>
              <a:cs typeface="Calibri"/>
            </a:endParaRPr>
          </a:p>
          <a:p>
            <a:pPr marL="457200" indent="-457200"/>
            <a:endParaRPr lang="en-US">
              <a:solidFill>
                <a:schemeClr val="tx1"/>
              </a:solidFill>
              <a:ea typeface="Calibri"/>
              <a:cs typeface="Calibri"/>
            </a:endParaRPr>
          </a:p>
        </p:txBody>
      </p:sp>
      <p:sp>
        <p:nvSpPr>
          <p:cNvPr id="4" name="TextBox 3">
            <a:extLst>
              <a:ext uri="{FF2B5EF4-FFF2-40B4-BE49-F238E27FC236}">
                <a16:creationId xmlns:a16="http://schemas.microsoft.com/office/drawing/2014/main" id="{F77B06C2-C377-366C-8DAB-354A8252851C}"/>
              </a:ext>
            </a:extLst>
          </p:cNvPr>
          <p:cNvSpPr txBox="1"/>
          <p:nvPr/>
        </p:nvSpPr>
        <p:spPr>
          <a:xfrm>
            <a:off x="764438" y="1483362"/>
            <a:ext cx="10791825"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ea typeface="Calibri"/>
                <a:cs typeface="Calibri"/>
              </a:rPr>
              <a:t>If you're interested in supporting our efforts to bring on a child psychologist, please visit </a:t>
            </a:r>
            <a:r>
              <a:rPr lang="en-US" sz="4000">
                <a:ea typeface="+mn-lt"/>
                <a:cs typeface="+mn-lt"/>
                <a:hlinkClick r:id="rId2"/>
              </a:rPr>
              <a:t>https://psychiatry.duke.edu/duke-center-misophonia-and-emotion-regulation/about-us/support-us</a:t>
            </a:r>
            <a:r>
              <a:rPr lang="en-US" sz="4000" b="1">
                <a:ea typeface="Calibri"/>
                <a:cs typeface="Calibri"/>
              </a:rPr>
              <a:t> </a:t>
            </a:r>
            <a:endParaRPr lang="en-US" sz="2000"/>
          </a:p>
        </p:txBody>
      </p:sp>
    </p:spTree>
    <p:extLst>
      <p:ext uri="{BB962C8B-B14F-4D97-AF65-F5344CB8AC3E}">
        <p14:creationId xmlns:p14="http://schemas.microsoft.com/office/powerpoint/2010/main" val="3293287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63546-92A1-5555-7491-F77D8F3944A9}"/>
              </a:ext>
            </a:extLst>
          </p:cNvPr>
          <p:cNvSpPr>
            <a:spLocks noGrp="1"/>
          </p:cNvSpPr>
          <p:nvPr>
            <p:ph type="title"/>
          </p:nvPr>
        </p:nvSpPr>
        <p:spPr>
          <a:xfrm>
            <a:off x="353674" y="104770"/>
            <a:ext cx="10515600" cy="932534"/>
          </a:xfrm>
        </p:spPr>
        <p:txBody>
          <a:bodyPr/>
          <a:lstStyle/>
          <a:p>
            <a:r>
              <a:rPr lang="en-US" dirty="0">
                <a:solidFill>
                  <a:schemeClr val="bg1"/>
                </a:solidFill>
                <a:latin typeface="Calibri"/>
                <a:ea typeface="Calibri Light"/>
                <a:cs typeface="Calibri Light"/>
              </a:rPr>
              <a:t>What will "2026: Year in Review" look like?</a:t>
            </a:r>
          </a:p>
        </p:txBody>
      </p:sp>
      <p:sp>
        <p:nvSpPr>
          <p:cNvPr id="3" name="Content Placeholder 2">
            <a:extLst>
              <a:ext uri="{FF2B5EF4-FFF2-40B4-BE49-F238E27FC236}">
                <a16:creationId xmlns:a16="http://schemas.microsoft.com/office/drawing/2014/main" id="{7205BCD2-B6E3-50E6-24FC-683D6CF0ACAD}"/>
              </a:ext>
            </a:extLst>
          </p:cNvPr>
          <p:cNvSpPr>
            <a:spLocks noGrp="1"/>
          </p:cNvSpPr>
          <p:nvPr>
            <p:ph idx="1"/>
          </p:nvPr>
        </p:nvSpPr>
        <p:spPr>
          <a:xfrm>
            <a:off x="763249" y="1103979"/>
            <a:ext cx="6800850" cy="5756744"/>
          </a:xfrm>
        </p:spPr>
        <p:txBody>
          <a:bodyPr vert="horz" lIns="91440" tIns="45720" rIns="91440" bIns="45720" rtlCol="0" anchor="t">
            <a:normAutofit/>
          </a:bodyPr>
          <a:lstStyle/>
          <a:p>
            <a:pPr marL="0" indent="0">
              <a:buNone/>
            </a:pPr>
            <a:endParaRPr lang="en-US">
              <a:solidFill>
                <a:schemeClr val="tx1"/>
              </a:solidFill>
              <a:ea typeface="Calibri"/>
              <a:cs typeface="Calibri"/>
            </a:endParaRPr>
          </a:p>
          <a:p>
            <a:pPr marL="457200" indent="-457200"/>
            <a:endParaRPr lang="en-US">
              <a:solidFill>
                <a:schemeClr val="tx1"/>
              </a:solidFill>
              <a:ea typeface="Calibri"/>
              <a:cs typeface="Calibri"/>
            </a:endParaRPr>
          </a:p>
        </p:txBody>
      </p:sp>
      <p:sp>
        <p:nvSpPr>
          <p:cNvPr id="4" name="TextBox 3">
            <a:extLst>
              <a:ext uri="{FF2B5EF4-FFF2-40B4-BE49-F238E27FC236}">
                <a16:creationId xmlns:a16="http://schemas.microsoft.com/office/drawing/2014/main" id="{F77B06C2-C377-366C-8DAB-354A8252851C}"/>
              </a:ext>
            </a:extLst>
          </p:cNvPr>
          <p:cNvSpPr txBox="1"/>
          <p:nvPr/>
        </p:nvSpPr>
        <p:spPr>
          <a:xfrm>
            <a:off x="450113" y="1226187"/>
            <a:ext cx="11544300"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Calibri"/>
                <a:cs typeface="Calibri"/>
              </a:rPr>
              <a:t>Here's some of what we hope happens this year:</a:t>
            </a:r>
          </a:p>
          <a:p>
            <a:endParaRPr lang="en-US" sz="3600">
              <a:ea typeface="Calibri"/>
              <a:cs typeface="Calibri"/>
            </a:endParaRPr>
          </a:p>
          <a:p>
            <a:pPr marL="457200" indent="-457200">
              <a:buFont typeface="Arial"/>
              <a:buChar char="•"/>
            </a:pPr>
            <a:r>
              <a:rPr lang="en-US" sz="3600" dirty="0">
                <a:ea typeface="Calibri"/>
                <a:cs typeface="Calibri"/>
              </a:rPr>
              <a:t>Misophonia approved as a diagnosis in the ICD-11</a:t>
            </a:r>
          </a:p>
          <a:p>
            <a:pPr marL="457200" indent="-457200">
              <a:buFont typeface="Arial"/>
              <a:buChar char="•"/>
            </a:pPr>
            <a:r>
              <a:rPr lang="en-US" sz="3600" dirty="0">
                <a:ea typeface="Calibri"/>
                <a:cs typeface="Calibri"/>
              </a:rPr>
              <a:t>New treatment studies published</a:t>
            </a:r>
          </a:p>
          <a:p>
            <a:pPr marL="457200" indent="-457200">
              <a:buFont typeface="Arial"/>
              <a:buChar char="•"/>
            </a:pPr>
            <a:r>
              <a:rPr lang="en-US" sz="3600" dirty="0">
                <a:ea typeface="Calibri"/>
                <a:cs typeface="Calibri"/>
              </a:rPr>
              <a:t>More lived experience studies published</a:t>
            </a:r>
          </a:p>
          <a:p>
            <a:pPr marL="457200" indent="-457200">
              <a:buFont typeface="Arial"/>
              <a:buChar char="•"/>
            </a:pPr>
            <a:r>
              <a:rPr lang="en-US" sz="3600" dirty="0">
                <a:ea typeface="Calibri"/>
                <a:cs typeface="Calibri"/>
              </a:rPr>
              <a:t>Larger and more rigorous studies exploring biological factors</a:t>
            </a:r>
          </a:p>
          <a:p>
            <a:pPr marL="457200" indent="-457200">
              <a:buFont typeface="Arial"/>
              <a:buChar char="•"/>
            </a:pPr>
            <a:r>
              <a:rPr lang="en-US" sz="3600" dirty="0">
                <a:ea typeface="Calibri"/>
                <a:cs typeface="Calibri"/>
              </a:rPr>
              <a:t>Improved clinical care for misophonia</a:t>
            </a:r>
          </a:p>
          <a:p>
            <a:pPr marL="457200" indent="-457200">
              <a:buFont typeface="Arial"/>
              <a:buChar char="•"/>
            </a:pPr>
            <a:r>
              <a:rPr lang="en-US" sz="3600" dirty="0">
                <a:ea typeface="Calibri"/>
                <a:cs typeface="Calibri"/>
              </a:rPr>
              <a:t>Greater awareness and advocacy for people around the world with misophonia</a:t>
            </a:r>
          </a:p>
        </p:txBody>
      </p:sp>
    </p:spTree>
    <p:extLst>
      <p:ext uri="{BB962C8B-B14F-4D97-AF65-F5344CB8AC3E}">
        <p14:creationId xmlns:p14="http://schemas.microsoft.com/office/powerpoint/2010/main" val="992929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09406" y="2386"/>
            <a:ext cx="10184401" cy="925790"/>
          </a:xfrm>
        </p:spPr>
        <p:txBody>
          <a:bodyPr>
            <a:noAutofit/>
          </a:bodyPr>
          <a:lstStyle/>
          <a:p>
            <a:pPr algn="l"/>
            <a:r>
              <a:rPr lang="en-US" sz="4400" b="1">
                <a:solidFill>
                  <a:schemeClr val="bg1"/>
                </a:solidFill>
              </a:rPr>
              <a:t>Connect with us</a:t>
            </a:r>
            <a:endParaRPr lang="en-US" sz="4400">
              <a:solidFill>
                <a:schemeClr val="bg1"/>
              </a:solidFill>
            </a:endParaRPr>
          </a:p>
        </p:txBody>
      </p:sp>
      <p:sp>
        <p:nvSpPr>
          <p:cNvPr id="11" name="TextBox 10">
            <a:extLst>
              <a:ext uri="{FF2B5EF4-FFF2-40B4-BE49-F238E27FC236}">
                <a16:creationId xmlns:a16="http://schemas.microsoft.com/office/drawing/2014/main" id="{B4F0FD7F-F6FE-9857-610E-930216947228}"/>
              </a:ext>
            </a:extLst>
          </p:cNvPr>
          <p:cNvSpPr txBox="1"/>
          <p:nvPr/>
        </p:nvSpPr>
        <p:spPr>
          <a:xfrm>
            <a:off x="7466320" y="3240298"/>
            <a:ext cx="6644153" cy="1231106"/>
          </a:xfrm>
          <a:prstGeom prst="rect">
            <a:avLst/>
          </a:prstGeom>
          <a:noFill/>
        </p:spPr>
        <p:txBody>
          <a:bodyPr wrap="square" rtlCol="0">
            <a:spAutoFit/>
          </a:bodyPr>
          <a:lstStyle/>
          <a:p>
            <a:r>
              <a:rPr lang="en-US" sz="2800">
                <a:solidFill>
                  <a:srgbClr val="0000FF"/>
                </a:solidFill>
                <a:hlinkClick r:id="rId3">
                  <a:extLst>
                    <a:ext uri="{A12FA001-AC4F-418D-AE19-62706E023703}">
                      <ahyp:hlinkClr xmlns:ahyp="http://schemas.microsoft.com/office/drawing/2018/hyperlinkcolor" val="tx"/>
                    </a:ext>
                  </a:extLst>
                </a:hlinkClick>
              </a:rPr>
              <a:t>www.misophonia.duke.edu</a:t>
            </a:r>
            <a:endParaRPr lang="en-US" sz="2800"/>
          </a:p>
          <a:p>
            <a:endParaRPr lang="en-US" sz="2800"/>
          </a:p>
          <a:p>
            <a:endParaRPr lang="en-US"/>
          </a:p>
        </p:txBody>
      </p:sp>
      <p:sp>
        <p:nvSpPr>
          <p:cNvPr id="13" name="TextBox 12">
            <a:extLst>
              <a:ext uri="{FF2B5EF4-FFF2-40B4-BE49-F238E27FC236}">
                <a16:creationId xmlns:a16="http://schemas.microsoft.com/office/drawing/2014/main" id="{82266DFF-C20E-46D9-2DB1-A1622E4B7779}"/>
              </a:ext>
            </a:extLst>
          </p:cNvPr>
          <p:cNvSpPr txBox="1"/>
          <p:nvPr/>
        </p:nvSpPr>
        <p:spPr>
          <a:xfrm>
            <a:off x="1726723" y="1184732"/>
            <a:ext cx="5997915" cy="5034583"/>
          </a:xfrm>
          <a:prstGeom prst="rect">
            <a:avLst/>
          </a:prstGeom>
          <a:noFill/>
        </p:spPr>
        <p:txBody>
          <a:bodyPr wrap="square" rtlCol="0">
            <a:spAutoFit/>
          </a:bodyPr>
          <a:lstStyle/>
          <a:p>
            <a:pPr>
              <a:lnSpc>
                <a:spcPct val="300000"/>
              </a:lnSpc>
            </a:pPr>
            <a:r>
              <a:rPr lang="en-US" sz="2800" b="1"/>
              <a:t>@dukecenterformisophonia</a:t>
            </a:r>
          </a:p>
          <a:p>
            <a:pPr>
              <a:lnSpc>
                <a:spcPct val="300000"/>
              </a:lnSpc>
            </a:pPr>
            <a:r>
              <a:rPr lang="en-US" sz="2800" b="1"/>
              <a:t>@dukecmer</a:t>
            </a:r>
          </a:p>
          <a:p>
            <a:pPr>
              <a:lnSpc>
                <a:spcPct val="300000"/>
              </a:lnSpc>
            </a:pPr>
            <a:r>
              <a:rPr lang="en-US" sz="2800" b="1"/>
              <a:t>@duke-cmer</a:t>
            </a:r>
          </a:p>
          <a:p>
            <a:pPr>
              <a:lnSpc>
                <a:spcPct val="300000"/>
              </a:lnSpc>
            </a:pPr>
            <a:r>
              <a:rPr lang="en-US" sz="2800" b="1"/>
              <a:t>@dukecmer</a:t>
            </a:r>
          </a:p>
        </p:txBody>
      </p:sp>
      <p:sp>
        <p:nvSpPr>
          <p:cNvPr id="5" name="TextBox 4">
            <a:extLst>
              <a:ext uri="{FF2B5EF4-FFF2-40B4-BE49-F238E27FC236}">
                <a16:creationId xmlns:a16="http://schemas.microsoft.com/office/drawing/2014/main" id="{8B2FA52B-5D7D-1869-1D3E-2570F1798826}"/>
              </a:ext>
            </a:extLst>
          </p:cNvPr>
          <p:cNvSpPr txBox="1"/>
          <p:nvPr/>
        </p:nvSpPr>
        <p:spPr>
          <a:xfrm>
            <a:off x="7466320" y="1685899"/>
            <a:ext cx="5400569" cy="523220"/>
          </a:xfrm>
          <a:prstGeom prst="rect">
            <a:avLst/>
          </a:prstGeom>
          <a:noFill/>
        </p:spPr>
        <p:txBody>
          <a:bodyPr wrap="square" rtlCol="0">
            <a:spAutoFit/>
          </a:bodyPr>
          <a:lstStyle/>
          <a:p>
            <a:r>
              <a:rPr lang="en-US" sz="2800" b="1"/>
              <a:t>psychcmer@dm.duke.edu</a:t>
            </a:r>
          </a:p>
        </p:txBody>
      </p:sp>
      <p:pic>
        <p:nvPicPr>
          <p:cNvPr id="6" name="Graphic 5" descr="Internet with solid fill">
            <a:extLst>
              <a:ext uri="{FF2B5EF4-FFF2-40B4-BE49-F238E27FC236}">
                <a16:creationId xmlns:a16="http://schemas.microsoft.com/office/drawing/2014/main" id="{68492054-D253-E136-1BE4-94E797621C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58614" y="2941451"/>
            <a:ext cx="914400" cy="914400"/>
          </a:xfrm>
          <a:prstGeom prst="rect">
            <a:avLst/>
          </a:prstGeom>
        </p:spPr>
      </p:pic>
      <p:pic>
        <p:nvPicPr>
          <p:cNvPr id="8" name="Graphic 7" descr="Email with solid fill">
            <a:extLst>
              <a:ext uri="{FF2B5EF4-FFF2-40B4-BE49-F238E27FC236}">
                <a16:creationId xmlns:a16="http://schemas.microsoft.com/office/drawing/2014/main" id="{5FA37309-51D6-DD56-6972-F90B11F4E1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13513" y="1542995"/>
            <a:ext cx="804603" cy="804603"/>
          </a:xfrm>
          <a:prstGeom prst="rect">
            <a:avLst/>
          </a:prstGeom>
        </p:spPr>
      </p:pic>
      <p:pic>
        <p:nvPicPr>
          <p:cNvPr id="10" name="Picture 9" descr="A group of icons on a black background&#10;&#10;AI-generated content may be incorrect.">
            <a:extLst>
              <a:ext uri="{FF2B5EF4-FFF2-40B4-BE49-F238E27FC236}">
                <a16:creationId xmlns:a16="http://schemas.microsoft.com/office/drawing/2014/main" id="{4558FE6C-7B54-FD27-3296-576DB37F406E}"/>
              </a:ext>
            </a:extLst>
          </p:cNvPr>
          <p:cNvPicPr>
            <a:picLocks noChangeAspect="1"/>
          </p:cNvPicPr>
          <p:nvPr/>
        </p:nvPicPr>
        <p:blipFill>
          <a:blip r:embed="rId8">
            <a:extLst>
              <a:ext uri="{28A0092B-C50C-407E-A947-70E740481C1C}">
                <a14:useLocalDpi xmlns:a14="http://schemas.microsoft.com/office/drawing/2010/main" val="0"/>
              </a:ext>
            </a:extLst>
          </a:blip>
          <a:srcRect l="25652" t="980" r="53951" b="3848"/>
          <a:stretch>
            <a:fillRect/>
          </a:stretch>
        </p:blipFill>
        <p:spPr>
          <a:xfrm>
            <a:off x="190331" y="1406526"/>
            <a:ext cx="1874570" cy="4920083"/>
          </a:xfrm>
          <a:prstGeom prst="rect">
            <a:avLst/>
          </a:prstGeom>
        </p:spPr>
      </p:pic>
      <p:pic>
        <p:nvPicPr>
          <p:cNvPr id="15" name="Picture 14" descr="A black background with blue text&#10;&#10;AI-generated content may be incorrect.">
            <a:extLst>
              <a:ext uri="{FF2B5EF4-FFF2-40B4-BE49-F238E27FC236}">
                <a16:creationId xmlns:a16="http://schemas.microsoft.com/office/drawing/2014/main" id="{E60E98CB-05FD-58A8-FB75-76683631D01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58614" y="4827036"/>
            <a:ext cx="5707021" cy="1351094"/>
          </a:xfrm>
          <a:prstGeom prst="rect">
            <a:avLst/>
          </a:prstGeom>
        </p:spPr>
      </p:pic>
    </p:spTree>
    <p:extLst>
      <p:ext uri="{BB962C8B-B14F-4D97-AF65-F5344CB8AC3E}">
        <p14:creationId xmlns:p14="http://schemas.microsoft.com/office/powerpoint/2010/main" val="3186000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44403"/>
            <a:ext cx="10515600" cy="1325563"/>
          </a:xfrm>
        </p:spPr>
        <p:txBody>
          <a:bodyPr>
            <a:noAutofit/>
          </a:bodyPr>
          <a:lstStyle/>
          <a:p>
            <a:br>
              <a:rPr lang="en-US" sz="4800" b="1"/>
            </a:br>
            <a:endParaRPr lang="en-US" sz="4000"/>
          </a:p>
        </p:txBody>
      </p:sp>
      <p:sp>
        <p:nvSpPr>
          <p:cNvPr id="14" name="TextBox 13">
            <a:extLst>
              <a:ext uri="{FF2B5EF4-FFF2-40B4-BE49-F238E27FC236}">
                <a16:creationId xmlns:a16="http://schemas.microsoft.com/office/drawing/2014/main" id="{CA4A6442-DF3D-AB44-AC58-6F747E19CA24}"/>
              </a:ext>
            </a:extLst>
          </p:cNvPr>
          <p:cNvSpPr txBox="1"/>
          <p:nvPr/>
        </p:nvSpPr>
        <p:spPr>
          <a:xfrm>
            <a:off x="1170317" y="1483702"/>
            <a:ext cx="9851366" cy="3046988"/>
          </a:xfrm>
          <a:prstGeom prst="rect">
            <a:avLst/>
          </a:prstGeom>
          <a:noFill/>
        </p:spPr>
        <p:txBody>
          <a:bodyPr wrap="square" lIns="91440" tIns="45720" rIns="91440" bIns="45720" rtlCol="0" anchor="t">
            <a:spAutoFit/>
          </a:bodyPr>
          <a:lstStyle/>
          <a:p>
            <a:pPr algn="ctr"/>
            <a:r>
              <a:rPr lang="en-US" sz="7200" b="1">
                <a:latin typeface="+mj-lt"/>
              </a:rPr>
              <a:t>Thank You!</a:t>
            </a:r>
          </a:p>
          <a:p>
            <a:pPr algn="ctr"/>
            <a:endParaRPr lang="en-US" sz="4000">
              <a:latin typeface="+mj-lt"/>
            </a:endParaRPr>
          </a:p>
          <a:p>
            <a:pPr algn="ctr"/>
            <a:r>
              <a:rPr lang="en-US" sz="4000">
                <a:latin typeface="+mj-lt"/>
              </a:rPr>
              <a:t>Please feel free to contact us: </a:t>
            </a:r>
            <a:r>
              <a:rPr lang="en-US" sz="4000">
                <a:latin typeface="+mj-lt"/>
                <a:hlinkClick r:id="rId3"/>
              </a:rPr>
              <a:t>psychcmer@dm.duke.edu</a:t>
            </a:r>
            <a:r>
              <a:rPr lang="en-US" sz="4000">
                <a:latin typeface="+mj-lt"/>
              </a:rPr>
              <a:t> </a:t>
            </a:r>
            <a:endParaRPr lang="en-US" sz="4000">
              <a:latin typeface="+mj-lt"/>
              <a:ea typeface="Calibri Light"/>
              <a:cs typeface="Calibri Light"/>
            </a:endParaRPr>
          </a:p>
        </p:txBody>
      </p:sp>
      <p:pic>
        <p:nvPicPr>
          <p:cNvPr id="5" name="Picture 4" descr="A black background with blue text&#10;&#10;Description automatically generated">
            <a:extLst>
              <a:ext uri="{FF2B5EF4-FFF2-40B4-BE49-F238E27FC236}">
                <a16:creationId xmlns:a16="http://schemas.microsoft.com/office/drawing/2014/main" id="{24A1F1B0-B8F8-470C-522B-BAAAC8BE4021}"/>
              </a:ext>
            </a:extLst>
          </p:cNvPr>
          <p:cNvPicPr>
            <a:picLocks noChangeAspect="1"/>
          </p:cNvPicPr>
          <p:nvPr/>
        </p:nvPicPr>
        <p:blipFill>
          <a:blip r:embed="rId4"/>
          <a:stretch>
            <a:fillRect/>
          </a:stretch>
        </p:blipFill>
        <p:spPr>
          <a:xfrm>
            <a:off x="3681979" y="5176830"/>
            <a:ext cx="4828042" cy="1143002"/>
          </a:xfrm>
          <a:prstGeom prst="rect">
            <a:avLst/>
          </a:prstGeom>
        </p:spPr>
      </p:pic>
    </p:spTree>
    <p:extLst>
      <p:ext uri="{BB962C8B-B14F-4D97-AF65-F5344CB8AC3E}">
        <p14:creationId xmlns:p14="http://schemas.microsoft.com/office/powerpoint/2010/main" val="3116023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98FAB-7E7F-674B-31D5-817CC497015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3BF021D-F34E-3720-3843-41E01EB4C2E2}"/>
              </a:ext>
            </a:extLst>
          </p:cNvPr>
          <p:cNvSpPr>
            <a:spLocks noGrp="1"/>
          </p:cNvSpPr>
          <p:nvPr>
            <p:ph sz="half" idx="1"/>
          </p:nvPr>
        </p:nvSpPr>
        <p:spPr>
          <a:xfrm>
            <a:off x="401667" y="1266285"/>
            <a:ext cx="11391434" cy="4808755"/>
          </a:xfrm>
        </p:spPr>
        <p:txBody>
          <a:bodyPr vert="horz" lIns="91440" tIns="45720" rIns="91440" bIns="45720" rtlCol="0" anchor="t">
            <a:noAutofit/>
          </a:bodyPr>
          <a:lstStyle/>
          <a:p>
            <a:r>
              <a:rPr lang="en-US" b="1">
                <a:solidFill>
                  <a:schemeClr val="tx1"/>
                </a:solidFill>
              </a:rPr>
              <a:t>Courageous patients and loved ones who have shared their lived experiences</a:t>
            </a:r>
            <a:endParaRPr lang="en-US" b="1">
              <a:solidFill>
                <a:schemeClr val="tx1"/>
              </a:solidFill>
              <a:ea typeface="Calibri"/>
              <a:cs typeface="Calibri"/>
            </a:endParaRPr>
          </a:p>
          <a:p>
            <a:r>
              <a:rPr lang="en-US" b="1">
                <a:solidFill>
                  <a:schemeClr val="tx1"/>
                </a:solidFill>
              </a:rPr>
              <a:t>Friendly scientific colleagues around the world helping to advance knowledge</a:t>
            </a:r>
            <a:endParaRPr lang="en-US" b="1">
              <a:solidFill>
                <a:schemeClr val="tx1"/>
              </a:solidFill>
              <a:ea typeface="Calibri"/>
              <a:cs typeface="Calibri"/>
            </a:endParaRPr>
          </a:p>
          <a:p>
            <a:r>
              <a:rPr lang="en-US" b="1">
                <a:solidFill>
                  <a:schemeClr val="tx1"/>
                </a:solidFill>
              </a:rPr>
              <a:t>Curious clinicians open to ways to help people who are suffering</a:t>
            </a:r>
            <a:endParaRPr lang="en-US" b="1">
              <a:solidFill>
                <a:schemeClr val="tx1"/>
              </a:solidFill>
              <a:ea typeface="Calibri"/>
              <a:cs typeface="Calibri"/>
            </a:endParaRPr>
          </a:p>
          <a:p>
            <a:r>
              <a:rPr lang="en-US" b="1">
                <a:solidFill>
                  <a:schemeClr val="tx1"/>
                </a:solidFill>
                <a:ea typeface="Calibri"/>
                <a:cs typeface="Calibri"/>
              </a:rPr>
              <a:t>Duke School of Medicine and Department of Psychiatry &amp; Behavioral Sciences</a:t>
            </a:r>
            <a:endParaRPr lang="en-US">
              <a:solidFill>
                <a:schemeClr val="tx1"/>
              </a:solidFill>
              <a:ea typeface="Calibri"/>
              <a:cs typeface="Calibri"/>
            </a:endParaRPr>
          </a:p>
          <a:p>
            <a:r>
              <a:rPr lang="en-US" b="1">
                <a:solidFill>
                  <a:schemeClr val="tx1"/>
                </a:solidFill>
                <a:ea typeface="Calibri"/>
                <a:cs typeface="Calibri"/>
              </a:rPr>
              <a:t>CMER team</a:t>
            </a:r>
            <a:endParaRPr lang="en-US">
              <a:solidFill>
                <a:schemeClr val="tx1"/>
              </a:solidFill>
              <a:ea typeface="Calibri"/>
              <a:cs typeface="Calibri"/>
            </a:endParaRPr>
          </a:p>
          <a:p>
            <a:r>
              <a:rPr lang="en-US" b="1">
                <a:solidFill>
                  <a:schemeClr val="tx1"/>
                </a:solidFill>
                <a:ea typeface="Calibri"/>
                <a:cs typeface="Calibri"/>
              </a:rPr>
              <a:t>The many people and families generously supporting us with small and large donations</a:t>
            </a:r>
            <a:endParaRPr lang="en-US">
              <a:solidFill>
                <a:schemeClr val="tx1"/>
              </a:solidFill>
              <a:ea typeface="Calibri"/>
              <a:cs typeface="Calibri"/>
            </a:endParaRPr>
          </a:p>
          <a:p>
            <a:r>
              <a:rPr lang="en-US" b="1">
                <a:solidFill>
                  <a:schemeClr val="tx1"/>
                </a:solidFill>
                <a:ea typeface="Calibri"/>
                <a:cs typeface="Calibri"/>
              </a:rPr>
              <a:t>The Brown Family (helps to fund CMER Outreach and Education efforts)</a:t>
            </a:r>
            <a:endParaRPr lang="en-US">
              <a:solidFill>
                <a:schemeClr val="tx1"/>
              </a:solidFill>
              <a:ea typeface="Calibri"/>
              <a:cs typeface="Calibri"/>
            </a:endParaRPr>
          </a:p>
          <a:p>
            <a:endParaRPr lang="en-US" b="1">
              <a:solidFill>
                <a:schemeClr val="tx1"/>
              </a:solidFill>
              <a:ea typeface="Calibri"/>
              <a:cs typeface="Calibri"/>
            </a:endParaRPr>
          </a:p>
          <a:p>
            <a:pPr marL="0" indent="0">
              <a:buNone/>
            </a:pPr>
            <a:endParaRPr lang="en-US" sz="1400">
              <a:solidFill>
                <a:schemeClr val="tx1"/>
              </a:solidFill>
              <a:ea typeface="Calibri" panose="020F0502020204030204"/>
              <a:cs typeface="Calibri" panose="020F0502020204030204"/>
            </a:endParaRPr>
          </a:p>
        </p:txBody>
      </p:sp>
      <p:sp>
        <p:nvSpPr>
          <p:cNvPr id="5" name="Title 1">
            <a:extLst>
              <a:ext uri="{FF2B5EF4-FFF2-40B4-BE49-F238E27FC236}">
                <a16:creationId xmlns:a16="http://schemas.microsoft.com/office/drawing/2014/main" id="{12C1B281-FA5D-081A-6A61-6BECF86CD58B}"/>
              </a:ext>
            </a:extLst>
          </p:cNvPr>
          <p:cNvSpPr txBox="1">
            <a:spLocks/>
          </p:cNvSpPr>
          <p:nvPr/>
        </p:nvSpPr>
        <p:spPr>
          <a:xfrm>
            <a:off x="397541" y="228946"/>
            <a:ext cx="10515600" cy="932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Thank You</a:t>
            </a:r>
          </a:p>
        </p:txBody>
      </p:sp>
    </p:spTree>
    <p:extLst>
      <p:ext uri="{BB962C8B-B14F-4D97-AF65-F5344CB8AC3E}">
        <p14:creationId xmlns:p14="http://schemas.microsoft.com/office/powerpoint/2010/main" val="266492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EE7A8-DD06-BBA5-EEEC-A17BBCBBA6F2}"/>
              </a:ext>
            </a:extLst>
          </p:cNvPr>
          <p:cNvSpPr>
            <a:spLocks noGrp="1"/>
          </p:cNvSpPr>
          <p:nvPr>
            <p:ph sz="half" idx="1"/>
          </p:nvPr>
        </p:nvSpPr>
        <p:spPr>
          <a:xfrm>
            <a:off x="344516" y="1399634"/>
            <a:ext cx="11763223" cy="5172615"/>
          </a:xfrm>
        </p:spPr>
        <p:txBody>
          <a:bodyPr vert="horz" lIns="91440" tIns="45720" rIns="91440" bIns="45720" rtlCol="0" anchor="t">
            <a:normAutofit/>
          </a:bodyPr>
          <a:lstStyle/>
          <a:p>
            <a:r>
              <a:rPr lang="en-US" b="1">
                <a:solidFill>
                  <a:srgbClr val="00539B"/>
                </a:solidFill>
                <a:latin typeface="Calibri"/>
                <a:ea typeface="Calibri"/>
                <a:cs typeface="Calibri"/>
              </a:rPr>
              <a:t>We are dedicated to understanding the causes and developing treatments for misophonia</a:t>
            </a:r>
          </a:p>
          <a:p>
            <a:r>
              <a:rPr lang="en-US" b="1">
                <a:solidFill>
                  <a:srgbClr val="00539B"/>
                </a:solidFill>
                <a:latin typeface="Calibri"/>
                <a:ea typeface="Calibri"/>
                <a:cs typeface="Calibri"/>
              </a:rPr>
              <a:t>You can support this work in many ways:</a:t>
            </a:r>
          </a:p>
          <a:p>
            <a:pPr lvl="1"/>
            <a:r>
              <a:rPr lang="en-US" b="1">
                <a:solidFill>
                  <a:srgbClr val="00539B"/>
                </a:solidFill>
                <a:latin typeface="Calibri"/>
                <a:ea typeface="Calibri"/>
                <a:cs typeface="Calibri"/>
              </a:rPr>
              <a:t>Clinicians can email us at psychcmer@dm.duke.edu to learn more about ways to learn about treatment approaches for Misophonia</a:t>
            </a:r>
          </a:p>
          <a:p>
            <a:pPr lvl="1"/>
            <a:r>
              <a:rPr lang="en-US" b="1">
                <a:solidFill>
                  <a:srgbClr val="00539B"/>
                </a:solidFill>
                <a:latin typeface="Calibri"/>
                <a:ea typeface="Calibri"/>
                <a:cs typeface="Calibri"/>
              </a:rPr>
              <a:t>Researchers can contact us about collaborations via email</a:t>
            </a:r>
          </a:p>
          <a:p>
            <a:pPr lvl="1"/>
            <a:r>
              <a:rPr lang="en-US" b="1">
                <a:solidFill>
                  <a:srgbClr val="00539B"/>
                </a:solidFill>
                <a:latin typeface="Calibri"/>
                <a:ea typeface="Calibri"/>
                <a:cs typeface="Calibri"/>
              </a:rPr>
              <a:t>Educators and advocates can contact us via email to collaborate together on shared visions</a:t>
            </a:r>
          </a:p>
          <a:p>
            <a:pPr lvl="1"/>
            <a:r>
              <a:rPr lang="en-US" b="1">
                <a:solidFill>
                  <a:srgbClr val="00539B"/>
                </a:solidFill>
                <a:latin typeface="Calibri"/>
                <a:ea typeface="Calibri"/>
                <a:cs typeface="Calibri"/>
              </a:rPr>
              <a:t>We exist due to families donating $ to support everything we do. If interested in supporting us in this way, go to: </a:t>
            </a:r>
            <a:r>
              <a:rPr lang="en-US" b="1">
                <a:solidFill>
                  <a:srgbClr val="00539B"/>
                </a:solidFill>
                <a:latin typeface="Calibri"/>
                <a:ea typeface="Calibri"/>
                <a:cs typeface="Calibri"/>
                <a:hlinkClick r:id="rId2">
                  <a:extLst>
                    <a:ext uri="{A12FA001-AC4F-418D-AE19-62706E023703}">
                      <ahyp:hlinkClr xmlns:ahyp="http://schemas.microsoft.com/office/drawing/2018/hyperlinkcolor" val="tx"/>
                    </a:ext>
                  </a:extLst>
                </a:hlinkClick>
              </a:rPr>
              <a:t>https://www.gifts.duke.edu/dmaa</a:t>
            </a:r>
            <a:r>
              <a:rPr lang="en-US" b="1">
                <a:solidFill>
                  <a:srgbClr val="00539B"/>
                </a:solidFill>
                <a:latin typeface="Calibri"/>
                <a:ea typeface="Calibri"/>
                <a:cs typeface="Calibri"/>
              </a:rPr>
              <a:t> and type in “Misophonia." Your $ will support our research, awareness, and advocacy efforts.</a:t>
            </a:r>
          </a:p>
          <a:p>
            <a:pPr lvl="1"/>
            <a:r>
              <a:rPr lang="en-US" b="1">
                <a:solidFill>
                  <a:srgbClr val="00539B"/>
                </a:solidFill>
                <a:latin typeface="Calibri"/>
                <a:ea typeface="Calibri"/>
                <a:cs typeface="Calibri"/>
              </a:rPr>
              <a:t>Anyone wishing to give can contact Dr. Rosenthal to learn about how their funds will support the mission</a:t>
            </a:r>
          </a:p>
          <a:p>
            <a:pPr marL="0" indent="0">
              <a:buNone/>
            </a:pPr>
            <a:endParaRPr lang="en-US" sz="1400" b="1">
              <a:solidFill>
                <a:srgbClr val="00539B"/>
              </a:solidFill>
              <a:latin typeface="Calibri"/>
              <a:ea typeface="Calibri"/>
              <a:cs typeface="Calibri"/>
            </a:endParaRPr>
          </a:p>
        </p:txBody>
      </p:sp>
      <p:sp>
        <p:nvSpPr>
          <p:cNvPr id="5" name="Title 1">
            <a:extLst>
              <a:ext uri="{FF2B5EF4-FFF2-40B4-BE49-F238E27FC236}">
                <a16:creationId xmlns:a16="http://schemas.microsoft.com/office/drawing/2014/main" id="{C70A0F19-11F8-4788-FA55-4ED0ABCE9897}"/>
              </a:ext>
            </a:extLst>
          </p:cNvPr>
          <p:cNvSpPr txBox="1">
            <a:spLocks/>
          </p:cNvSpPr>
          <p:nvPr/>
        </p:nvSpPr>
        <p:spPr>
          <a:xfrm>
            <a:off x="340391" y="257521"/>
            <a:ext cx="10515600" cy="932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Supporting Duke CMER</a:t>
            </a:r>
          </a:p>
        </p:txBody>
      </p:sp>
    </p:spTree>
    <p:extLst>
      <p:ext uri="{BB962C8B-B14F-4D97-AF65-F5344CB8AC3E}">
        <p14:creationId xmlns:p14="http://schemas.microsoft.com/office/powerpoint/2010/main" val="232811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CD7BE-F98B-B89B-07F5-56C61E9C671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F44293E-489A-C932-4E29-9B360281B342}"/>
              </a:ext>
            </a:extLst>
          </p:cNvPr>
          <p:cNvSpPr txBox="1">
            <a:spLocks/>
          </p:cNvSpPr>
          <p:nvPr/>
        </p:nvSpPr>
        <p:spPr>
          <a:xfrm>
            <a:off x="763248" y="219421"/>
            <a:ext cx="10628185" cy="9325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rPr>
              <a:t>Thank You Misophonia Research Fund</a:t>
            </a:r>
          </a:p>
        </p:txBody>
      </p:sp>
      <p:sp>
        <p:nvSpPr>
          <p:cNvPr id="9" name="Title 8">
            <a:extLst>
              <a:ext uri="{FF2B5EF4-FFF2-40B4-BE49-F238E27FC236}">
                <a16:creationId xmlns:a16="http://schemas.microsoft.com/office/drawing/2014/main" id="{A510E45F-D0A9-ADF9-4077-F20C816DBD54}"/>
              </a:ext>
            </a:extLst>
          </p:cNvPr>
          <p:cNvSpPr>
            <a:spLocks noGrp="1"/>
          </p:cNvSpPr>
          <p:nvPr>
            <p:ph type="title"/>
          </p:nvPr>
        </p:nvSpPr>
        <p:spPr>
          <a:xfrm>
            <a:off x="1150499" y="1632677"/>
            <a:ext cx="9716689" cy="932534"/>
          </a:xfrm>
        </p:spPr>
        <p:txBody>
          <a:bodyPr>
            <a:normAutofit/>
          </a:bodyPr>
          <a:lstStyle/>
          <a:p>
            <a:r>
              <a:rPr lang="en-US"/>
              <a:t>https://www.misophoniaresearchfund.org</a:t>
            </a:r>
          </a:p>
        </p:txBody>
      </p:sp>
      <p:pic>
        <p:nvPicPr>
          <p:cNvPr id="6" name="Picture 2" descr="Misohpnia research fund logo.">
            <a:extLst>
              <a:ext uri="{FF2B5EF4-FFF2-40B4-BE49-F238E27FC236}">
                <a16:creationId xmlns:a16="http://schemas.microsoft.com/office/drawing/2014/main" id="{65A17AA9-D160-01D9-FA09-AE75A3CD791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82167" y="3298755"/>
            <a:ext cx="6282202" cy="2586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743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E70D1-69A7-276A-9800-9447D43583B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90FD0B1-6ED9-A1F9-4305-52D365B0F8AF}"/>
              </a:ext>
            </a:extLst>
          </p:cNvPr>
          <p:cNvSpPr>
            <a:spLocks noGrp="1"/>
          </p:cNvSpPr>
          <p:nvPr>
            <p:ph type="title"/>
          </p:nvPr>
        </p:nvSpPr>
        <p:spPr>
          <a:xfrm>
            <a:off x="838200" y="244403"/>
            <a:ext cx="10515600" cy="1325563"/>
          </a:xfrm>
        </p:spPr>
        <p:txBody>
          <a:bodyPr>
            <a:noAutofit/>
          </a:bodyPr>
          <a:lstStyle/>
          <a:p>
            <a:br>
              <a:rPr lang="en-US" sz="4800" b="1"/>
            </a:br>
            <a:endParaRPr lang="en-US" sz="4000"/>
          </a:p>
        </p:txBody>
      </p:sp>
      <p:sp>
        <p:nvSpPr>
          <p:cNvPr id="9" name="Slide Number Placeholder 8">
            <a:extLst>
              <a:ext uri="{FF2B5EF4-FFF2-40B4-BE49-F238E27FC236}">
                <a16:creationId xmlns:a16="http://schemas.microsoft.com/office/drawing/2014/main" id="{7074DC4C-4AA4-F0E2-DF41-D8DE48B5D188}"/>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8F63A3B-78C7-47BE-AE5E-E10140E04643}" type="slidenum">
              <a:rPr lang="en-US" smtClean="0"/>
              <a:pPr/>
              <a:t>6</a:t>
            </a:fld>
            <a:endParaRPr lang="en-US"/>
          </a:p>
        </p:txBody>
      </p:sp>
      <p:sp>
        <p:nvSpPr>
          <p:cNvPr id="15" name="Content Placeholder 2">
            <a:extLst>
              <a:ext uri="{FF2B5EF4-FFF2-40B4-BE49-F238E27FC236}">
                <a16:creationId xmlns:a16="http://schemas.microsoft.com/office/drawing/2014/main" id="{24D02EB9-BDCE-105C-32BC-2BF015A68313}"/>
              </a:ext>
            </a:extLst>
          </p:cNvPr>
          <p:cNvSpPr txBox="1">
            <a:spLocks/>
          </p:cNvSpPr>
          <p:nvPr/>
        </p:nvSpPr>
        <p:spPr>
          <a:xfrm>
            <a:off x="838200" y="1396450"/>
            <a:ext cx="11136682" cy="47992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AutoNum type="arabicPeriod"/>
            </a:pPr>
            <a:endParaRPr lang="en-US" sz="2000">
              <a:cs typeface="Calibri" panose="020F0502020204030204"/>
            </a:endParaRPr>
          </a:p>
          <a:p>
            <a:pPr marL="457200" indent="-457200">
              <a:buFont typeface="+mj-lt"/>
              <a:buAutoNum type="arabicPeriod"/>
            </a:pPr>
            <a:endParaRPr lang="en-US" sz="2000"/>
          </a:p>
          <a:p>
            <a:pPr marL="457200" indent="-457200">
              <a:buFont typeface="+mj-lt"/>
              <a:buAutoNum type="arabicPeriod"/>
            </a:pPr>
            <a:endParaRPr lang="en-US" sz="2400"/>
          </a:p>
          <a:p>
            <a:pPr marL="457200" indent="-457200">
              <a:buFont typeface="+mj-lt"/>
              <a:buAutoNum type="arabicPeriod"/>
            </a:pPr>
            <a:endParaRPr lang="en-US" sz="2400"/>
          </a:p>
        </p:txBody>
      </p:sp>
      <p:sp>
        <p:nvSpPr>
          <p:cNvPr id="7" name="TextBox 6">
            <a:extLst>
              <a:ext uri="{FF2B5EF4-FFF2-40B4-BE49-F238E27FC236}">
                <a16:creationId xmlns:a16="http://schemas.microsoft.com/office/drawing/2014/main" id="{D923FDD0-D489-D449-C312-EAC7999A611E}"/>
              </a:ext>
            </a:extLst>
          </p:cNvPr>
          <p:cNvSpPr txBox="1"/>
          <p:nvPr/>
        </p:nvSpPr>
        <p:spPr>
          <a:xfrm>
            <a:off x="724439" y="2518788"/>
            <a:ext cx="10743123" cy="2554545"/>
          </a:xfrm>
          <a:prstGeom prst="rect">
            <a:avLst/>
          </a:prstGeom>
          <a:noFill/>
        </p:spPr>
        <p:txBody>
          <a:bodyPr wrap="square" lIns="91440" tIns="45720" rIns="91440" bIns="45720" rtlCol="0" anchor="t">
            <a:spAutoFit/>
          </a:bodyPr>
          <a:lstStyle/>
          <a:p>
            <a:pPr algn="ctr"/>
            <a:r>
              <a:rPr lang="en-US" sz="8000" b="1">
                <a:latin typeface="Calibri"/>
                <a:ea typeface="Calibri"/>
                <a:cs typeface="Calibri"/>
              </a:rPr>
              <a:t>10 Big Advancements in 2025</a:t>
            </a:r>
          </a:p>
        </p:txBody>
      </p:sp>
    </p:spTree>
    <p:extLst>
      <p:ext uri="{BB962C8B-B14F-4D97-AF65-F5344CB8AC3E}">
        <p14:creationId xmlns:p14="http://schemas.microsoft.com/office/powerpoint/2010/main" val="259162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3872F-1D26-6517-AAD9-627C72E870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E90E4E-C22A-02C7-3AE8-E8324173B8DE}"/>
              </a:ext>
            </a:extLst>
          </p:cNvPr>
          <p:cNvSpPr>
            <a:spLocks noGrp="1"/>
          </p:cNvSpPr>
          <p:nvPr>
            <p:ph type="title"/>
          </p:nvPr>
        </p:nvSpPr>
        <p:spPr>
          <a:xfrm>
            <a:off x="980950" y="66449"/>
            <a:ext cx="10400526" cy="911262"/>
          </a:xfrm>
        </p:spPr>
        <p:txBody>
          <a:bodyPr>
            <a:noAutofit/>
          </a:bodyPr>
          <a:lstStyle/>
          <a:p>
            <a:r>
              <a:rPr lang="en-US" sz="3200" b="1">
                <a:solidFill>
                  <a:schemeClr val="bg1"/>
                </a:solidFill>
              </a:rPr>
              <a:t>Record Breaking Registrations for 3rd Annual CARE for Misophonia Day</a:t>
            </a:r>
            <a:endParaRPr lang="en-US" sz="3200" b="1">
              <a:solidFill>
                <a:schemeClr val="bg1"/>
              </a:solidFill>
              <a:ea typeface="Calibri Light"/>
              <a:cs typeface="Calibri Light"/>
            </a:endParaRPr>
          </a:p>
        </p:txBody>
      </p:sp>
      <p:sp>
        <p:nvSpPr>
          <p:cNvPr id="8" name="Rectangle 7">
            <a:extLst>
              <a:ext uri="{FF2B5EF4-FFF2-40B4-BE49-F238E27FC236}">
                <a16:creationId xmlns:a16="http://schemas.microsoft.com/office/drawing/2014/main" id="{9D3AD542-32FB-0112-3AB6-A650CD3AB316}"/>
              </a:ext>
            </a:extLst>
          </p:cNvPr>
          <p:cNvSpPr/>
          <p:nvPr/>
        </p:nvSpPr>
        <p:spPr>
          <a:xfrm>
            <a:off x="0" y="54381"/>
            <a:ext cx="1066675" cy="923330"/>
          </a:xfrm>
          <a:prstGeom prst="rect">
            <a:avLst/>
          </a:prstGeom>
          <a:noFill/>
          <a:ln>
            <a:noFill/>
          </a:ln>
        </p:spPr>
        <p:txBody>
          <a:bodyPr wrap="square" lIns="91440" tIns="45720" rIns="91440" bIns="45720" anchor="t">
            <a:spAutoFit/>
          </a:bodyPr>
          <a:lstStyle/>
          <a:p>
            <a:pPr algn="ctr"/>
            <a:r>
              <a:rPr lang="en-US" sz="5400" dirty="0">
                <a:ln w="0"/>
                <a:solidFill>
                  <a:schemeClr val="bg1"/>
                </a:solidFill>
                <a:effectLst>
                  <a:outerShdw blurRad="50800" dist="38100" dir="2700000" algn="tl" rotWithShape="0">
                    <a:schemeClr val="bg1">
                      <a:alpha val="40000"/>
                    </a:schemeClr>
                  </a:outerShdw>
                </a:effectLst>
              </a:rPr>
              <a:t>10.</a:t>
            </a:r>
            <a:endParaRPr lang="en-US" sz="5400" b="0" cap="none" spc="0" dirty="0">
              <a:ln w="0"/>
              <a:solidFill>
                <a:schemeClr val="bg1"/>
              </a:solidFill>
              <a:effectLst>
                <a:outerShdw blurRad="50800" dist="38100" dir="2700000" algn="tl" rotWithShape="0">
                  <a:schemeClr val="bg1">
                    <a:alpha val="40000"/>
                  </a:schemeClr>
                </a:outerShdw>
              </a:effectLst>
            </a:endParaRPr>
          </a:p>
        </p:txBody>
      </p:sp>
      <p:sp>
        <p:nvSpPr>
          <p:cNvPr id="5" name="TextBox 4">
            <a:extLst>
              <a:ext uri="{FF2B5EF4-FFF2-40B4-BE49-F238E27FC236}">
                <a16:creationId xmlns:a16="http://schemas.microsoft.com/office/drawing/2014/main" id="{AB7BACAA-8FB3-542A-D9FB-B36EFAD59DDA}"/>
              </a:ext>
            </a:extLst>
          </p:cNvPr>
          <p:cNvSpPr txBox="1"/>
          <p:nvPr/>
        </p:nvSpPr>
        <p:spPr>
          <a:xfrm>
            <a:off x="5583546" y="1339093"/>
            <a:ext cx="6431712" cy="4893647"/>
          </a:xfrm>
          <a:prstGeom prst="rect">
            <a:avLst/>
          </a:prstGeom>
          <a:noFill/>
        </p:spPr>
        <p:txBody>
          <a:bodyPr wrap="square" lIns="91440" tIns="45720" rIns="91440" bIns="45720" rtlCol="0" anchor="t">
            <a:spAutoFit/>
          </a:bodyPr>
          <a:lstStyle/>
          <a:p>
            <a:r>
              <a:rPr lang="en-US" sz="2400" b="1" dirty="0"/>
              <a:t>Conversations About Research for Everyone (CARE) Day</a:t>
            </a:r>
            <a:r>
              <a:rPr lang="en-US" sz="2400" dirty="0"/>
              <a:t> is hosted by Duke CMER, </a:t>
            </a:r>
            <a:r>
              <a:rPr lang="en-US" sz="2400" dirty="0" err="1"/>
              <a:t>soQuiet</a:t>
            </a:r>
            <a:r>
              <a:rPr lang="en-US" sz="2400" dirty="0"/>
              <a:t>, and the Misophonia Research Network (MRN). </a:t>
            </a:r>
          </a:p>
          <a:p>
            <a:endParaRPr lang="en-US" sz="2400"/>
          </a:p>
          <a:p>
            <a:r>
              <a:rPr lang="en-US" sz="2400" b="1" dirty="0">
                <a:ea typeface="Calibri"/>
                <a:cs typeface="Calibri"/>
              </a:rPr>
              <a:t>This year, we had over 1,100 registrants – the most we've ever had!</a:t>
            </a:r>
          </a:p>
          <a:p>
            <a:endParaRPr lang="en-US" sz="2400"/>
          </a:p>
          <a:p>
            <a:r>
              <a:rPr lang="en-US" sz="2400" dirty="0"/>
              <a:t>CARE Day was established for anyone, with or without a research background, to understand the current state of misophonia research. </a:t>
            </a:r>
            <a:endParaRPr lang="en-US" sz="2400" dirty="0">
              <a:ea typeface="Calibri"/>
              <a:cs typeface="Calibri"/>
            </a:endParaRPr>
          </a:p>
          <a:p>
            <a:endParaRPr lang="en-US" sz="2400"/>
          </a:p>
          <a:p>
            <a:r>
              <a:rPr lang="en-US" sz="2400" dirty="0"/>
              <a:t>Thank you to the dedicated researchers who presented!</a:t>
            </a:r>
            <a:endParaRPr lang="en-US" sz="2400" dirty="0">
              <a:ea typeface="Calibri"/>
              <a:cs typeface="Calibri"/>
            </a:endParaRPr>
          </a:p>
        </p:txBody>
      </p:sp>
      <p:pic>
        <p:nvPicPr>
          <p:cNvPr id="3" name="Picture 2" descr="A poster for a care company&#10;&#10;AI-generated content may be incorrect.">
            <a:extLst>
              <a:ext uri="{FF2B5EF4-FFF2-40B4-BE49-F238E27FC236}">
                <a16:creationId xmlns:a16="http://schemas.microsoft.com/office/drawing/2014/main" id="{7190E9BB-787D-8742-2BCE-E6BE64F58B44}"/>
              </a:ext>
            </a:extLst>
          </p:cNvPr>
          <p:cNvPicPr>
            <a:picLocks noChangeAspect="1"/>
          </p:cNvPicPr>
          <p:nvPr/>
        </p:nvPicPr>
        <p:blipFill>
          <a:blip r:embed="rId2"/>
          <a:stretch>
            <a:fillRect/>
          </a:stretch>
        </p:blipFill>
        <p:spPr>
          <a:xfrm>
            <a:off x="685800" y="1211384"/>
            <a:ext cx="4099170" cy="5148385"/>
          </a:xfrm>
          <a:prstGeom prst="rect">
            <a:avLst/>
          </a:prstGeom>
        </p:spPr>
      </p:pic>
    </p:spTree>
    <p:extLst>
      <p:ext uri="{BB962C8B-B14F-4D97-AF65-F5344CB8AC3E}">
        <p14:creationId xmlns:p14="http://schemas.microsoft.com/office/powerpoint/2010/main" val="2713377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D374D-4B17-3237-D6F6-D8FAA637ED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E97564-1F15-7503-99D8-FDE58444AB59}"/>
              </a:ext>
            </a:extLst>
          </p:cNvPr>
          <p:cNvSpPr>
            <a:spLocks noGrp="1"/>
          </p:cNvSpPr>
          <p:nvPr>
            <p:ph type="title"/>
          </p:nvPr>
        </p:nvSpPr>
        <p:spPr>
          <a:xfrm>
            <a:off x="684566" y="183716"/>
            <a:ext cx="10829151" cy="806487"/>
          </a:xfrm>
        </p:spPr>
        <p:txBody>
          <a:bodyPr>
            <a:noAutofit/>
          </a:bodyPr>
          <a:lstStyle/>
          <a:p>
            <a:r>
              <a:rPr lang="en-US" sz="3600" b="1">
                <a:solidFill>
                  <a:schemeClr val="bg1"/>
                </a:solidFill>
              </a:rPr>
              <a:t>Paving the Way for Future Research</a:t>
            </a:r>
          </a:p>
        </p:txBody>
      </p:sp>
      <p:sp>
        <p:nvSpPr>
          <p:cNvPr id="8" name="Rectangle 7">
            <a:extLst>
              <a:ext uri="{FF2B5EF4-FFF2-40B4-BE49-F238E27FC236}">
                <a16:creationId xmlns:a16="http://schemas.microsoft.com/office/drawing/2014/main" id="{A51C5022-EBBE-74B7-B788-4F2FC3A67409}"/>
              </a:ext>
            </a:extLst>
          </p:cNvPr>
          <p:cNvSpPr/>
          <p:nvPr/>
        </p:nvSpPr>
        <p:spPr>
          <a:xfrm>
            <a:off x="151878" y="54381"/>
            <a:ext cx="710451" cy="923330"/>
          </a:xfrm>
          <a:prstGeom prst="rect">
            <a:avLst/>
          </a:prstGeom>
          <a:noFill/>
          <a:ln>
            <a:noFill/>
          </a:ln>
        </p:spPr>
        <p:txBody>
          <a:bodyPr wrap="square" lIns="91440" tIns="45720" rIns="91440" bIns="45720" anchor="t">
            <a:spAutoFit/>
          </a:bodyPr>
          <a:lstStyle/>
          <a:p>
            <a:pPr algn="ctr"/>
            <a:r>
              <a:rPr lang="en-US" sz="5400" dirty="0">
                <a:ln w="0"/>
                <a:solidFill>
                  <a:schemeClr val="bg1"/>
                </a:solidFill>
                <a:effectLst>
                  <a:outerShdw blurRad="50800" dist="38100" dir="2700000" algn="tl" rotWithShape="0">
                    <a:schemeClr val="bg1">
                      <a:alpha val="40000"/>
                    </a:schemeClr>
                  </a:outerShdw>
                </a:effectLst>
              </a:rPr>
              <a:t>9.</a:t>
            </a:r>
            <a:endParaRPr lang="en-US" sz="5400" b="0" cap="none" spc="0" dirty="0">
              <a:ln w="0"/>
              <a:solidFill>
                <a:schemeClr val="bg1"/>
              </a:solidFill>
              <a:effectLst>
                <a:outerShdw blurRad="50800" dist="38100" dir="2700000" algn="tl" rotWithShape="0">
                  <a:schemeClr val="bg1">
                    <a:alpha val="40000"/>
                  </a:schemeClr>
                </a:outerShdw>
              </a:effectLst>
            </a:endParaRPr>
          </a:p>
        </p:txBody>
      </p:sp>
      <p:sp>
        <p:nvSpPr>
          <p:cNvPr id="3" name="TextBox 2">
            <a:extLst>
              <a:ext uri="{FF2B5EF4-FFF2-40B4-BE49-F238E27FC236}">
                <a16:creationId xmlns:a16="http://schemas.microsoft.com/office/drawing/2014/main" id="{CB05BBF3-A10F-3837-9F84-C4383BE3D17B}"/>
              </a:ext>
            </a:extLst>
          </p:cNvPr>
          <p:cNvSpPr txBox="1"/>
          <p:nvPr/>
        </p:nvSpPr>
        <p:spPr>
          <a:xfrm>
            <a:off x="5419725" y="190500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3" descr="A close-up of a text&#10;&#10;AI-generated content may be incorrect.">
            <a:extLst>
              <a:ext uri="{FF2B5EF4-FFF2-40B4-BE49-F238E27FC236}">
                <a16:creationId xmlns:a16="http://schemas.microsoft.com/office/drawing/2014/main" id="{0DCFC61B-9A2B-2F4F-76D3-BF592C199316}"/>
              </a:ext>
            </a:extLst>
          </p:cNvPr>
          <p:cNvPicPr>
            <a:picLocks noChangeAspect="1"/>
          </p:cNvPicPr>
          <p:nvPr/>
        </p:nvPicPr>
        <p:blipFill>
          <a:blip r:embed="rId2"/>
          <a:stretch>
            <a:fillRect/>
          </a:stretch>
        </p:blipFill>
        <p:spPr>
          <a:xfrm>
            <a:off x="309562" y="1285875"/>
            <a:ext cx="5648325" cy="1600200"/>
          </a:xfrm>
          <a:prstGeom prst="rect">
            <a:avLst/>
          </a:prstGeom>
        </p:spPr>
      </p:pic>
      <p:pic>
        <p:nvPicPr>
          <p:cNvPr id="5" name="Picture 4" descr="A poster for a workshop&#10;&#10;AI-generated content may be incorrect.">
            <a:extLst>
              <a:ext uri="{FF2B5EF4-FFF2-40B4-BE49-F238E27FC236}">
                <a16:creationId xmlns:a16="http://schemas.microsoft.com/office/drawing/2014/main" id="{07C688F1-2DC1-AAF7-E46E-7866F62C38A1}"/>
              </a:ext>
            </a:extLst>
          </p:cNvPr>
          <p:cNvPicPr>
            <a:picLocks noChangeAspect="1"/>
          </p:cNvPicPr>
          <p:nvPr/>
        </p:nvPicPr>
        <p:blipFill>
          <a:blip r:embed="rId3"/>
          <a:stretch>
            <a:fillRect/>
          </a:stretch>
        </p:blipFill>
        <p:spPr>
          <a:xfrm>
            <a:off x="1524000" y="3100388"/>
            <a:ext cx="2733675" cy="3495675"/>
          </a:xfrm>
          <a:prstGeom prst="rect">
            <a:avLst/>
          </a:prstGeom>
        </p:spPr>
      </p:pic>
      <p:sp>
        <p:nvSpPr>
          <p:cNvPr id="7" name="TextBox 6">
            <a:extLst>
              <a:ext uri="{FF2B5EF4-FFF2-40B4-BE49-F238E27FC236}">
                <a16:creationId xmlns:a16="http://schemas.microsoft.com/office/drawing/2014/main" id="{A7DBB1E1-ED42-9807-09C2-9743488447F1}"/>
              </a:ext>
            </a:extLst>
          </p:cNvPr>
          <p:cNvSpPr txBox="1"/>
          <p:nvPr/>
        </p:nvSpPr>
        <p:spPr>
          <a:xfrm>
            <a:off x="6094588" y="1196095"/>
            <a:ext cx="5906115"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Calibri"/>
                <a:cs typeface="Calibri"/>
              </a:rPr>
              <a:t>The Misophonia Research Fund (MRF) introduced a new funding opportunity this year, the Misophonia Research Consortium Award. This mechanism encourages investigators to work together on misophonia-related research projects. </a:t>
            </a:r>
          </a:p>
          <a:p>
            <a:endParaRPr lang="en-US" sz="2000">
              <a:ea typeface="Calibri"/>
              <a:cs typeface="Calibri"/>
            </a:endParaRPr>
          </a:p>
          <a:p>
            <a:r>
              <a:rPr lang="en-US" sz="2000">
                <a:ea typeface="Calibri"/>
                <a:cs typeface="Calibri"/>
              </a:rPr>
              <a:t>The first Prospective Researchers Investigating Misophonia and Emotion Regulation (PRIMER) Summer Workshop for High School Students was hosted in July of 2025. </a:t>
            </a:r>
            <a:r>
              <a:rPr lang="en-US" sz="2000">
                <a:ea typeface="+mn-lt"/>
                <a:cs typeface="+mn-lt"/>
              </a:rPr>
              <a:t>High school students from around the United States and a student from the United Arab Emirates joined attended via Zoom for a 3-day workshop to gain foundational knowledge of the science of misophonia, conduct of human research, and project development. Their dedication to learning more about misophonia and research development provided a hopeful look into the future of misophonia research.</a:t>
            </a:r>
          </a:p>
        </p:txBody>
      </p:sp>
    </p:spTree>
    <p:extLst>
      <p:ext uri="{BB962C8B-B14F-4D97-AF65-F5344CB8AC3E}">
        <p14:creationId xmlns:p14="http://schemas.microsoft.com/office/powerpoint/2010/main" val="347420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2C4F9-DDD1-AC06-489E-46F63A8CBF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E82F13-A749-F97C-2369-CB49BFAF851D}"/>
              </a:ext>
            </a:extLst>
          </p:cNvPr>
          <p:cNvSpPr>
            <a:spLocks noGrp="1"/>
          </p:cNvSpPr>
          <p:nvPr>
            <p:ph type="title"/>
          </p:nvPr>
        </p:nvSpPr>
        <p:spPr>
          <a:xfrm>
            <a:off x="934402" y="121257"/>
            <a:ext cx="10829151" cy="806487"/>
          </a:xfrm>
        </p:spPr>
        <p:txBody>
          <a:bodyPr>
            <a:noAutofit/>
          </a:bodyPr>
          <a:lstStyle/>
          <a:p>
            <a:r>
              <a:rPr lang="en-US" sz="3600" b="1">
                <a:solidFill>
                  <a:schemeClr val="bg1"/>
                </a:solidFill>
              </a:rPr>
              <a:t>Better Understanding of Variability and Role of Context</a:t>
            </a:r>
            <a:endParaRPr lang="en-US" sz="3600" b="1">
              <a:solidFill>
                <a:schemeClr val="bg1"/>
              </a:solidFill>
              <a:ea typeface="Calibri Light"/>
              <a:cs typeface="Calibri Light"/>
            </a:endParaRPr>
          </a:p>
        </p:txBody>
      </p:sp>
      <p:sp>
        <p:nvSpPr>
          <p:cNvPr id="8" name="Rectangle 7">
            <a:extLst>
              <a:ext uri="{FF2B5EF4-FFF2-40B4-BE49-F238E27FC236}">
                <a16:creationId xmlns:a16="http://schemas.microsoft.com/office/drawing/2014/main" id="{918C3AFB-14FF-6347-9CE6-0D3F0187BE22}"/>
              </a:ext>
            </a:extLst>
          </p:cNvPr>
          <p:cNvSpPr/>
          <p:nvPr/>
        </p:nvSpPr>
        <p:spPr>
          <a:xfrm>
            <a:off x="226828" y="54381"/>
            <a:ext cx="710451" cy="923330"/>
          </a:xfrm>
          <a:prstGeom prst="rect">
            <a:avLst/>
          </a:prstGeom>
          <a:noFill/>
          <a:ln>
            <a:noFill/>
          </a:ln>
        </p:spPr>
        <p:txBody>
          <a:bodyPr wrap="square" lIns="91440" tIns="45720" rIns="91440" bIns="45720" anchor="t">
            <a:spAutoFit/>
          </a:bodyPr>
          <a:lstStyle/>
          <a:p>
            <a:pPr algn="ctr"/>
            <a:r>
              <a:rPr lang="en-US" sz="5400" dirty="0">
                <a:ln w="0"/>
                <a:solidFill>
                  <a:schemeClr val="bg1"/>
                </a:solidFill>
                <a:effectLst>
                  <a:outerShdw blurRad="50800" dist="38100" dir="2700000" algn="tl" rotWithShape="0">
                    <a:schemeClr val="bg1">
                      <a:alpha val="40000"/>
                    </a:schemeClr>
                  </a:outerShdw>
                </a:effectLst>
              </a:rPr>
              <a:t>8.</a:t>
            </a:r>
            <a:endParaRPr lang="en-US" sz="5400" b="0" cap="none" spc="0" dirty="0">
              <a:ln w="0"/>
              <a:solidFill>
                <a:schemeClr val="bg1"/>
              </a:solidFill>
              <a:effectLst>
                <a:outerShdw blurRad="50800" dist="38100" dir="2700000" algn="tl" rotWithShape="0">
                  <a:schemeClr val="bg1">
                    <a:alpha val="40000"/>
                  </a:schemeClr>
                </a:outerShdw>
              </a:effectLst>
            </a:endParaRPr>
          </a:p>
        </p:txBody>
      </p:sp>
      <p:pic>
        <p:nvPicPr>
          <p:cNvPr id="3" name="Picture 2" descr="A screen shot of a diagram&#10;&#10;AI-generated content may be incorrect.">
            <a:extLst>
              <a:ext uri="{FF2B5EF4-FFF2-40B4-BE49-F238E27FC236}">
                <a16:creationId xmlns:a16="http://schemas.microsoft.com/office/drawing/2014/main" id="{94FDB01E-D0C3-F059-B2BA-C2C416D725FD}"/>
              </a:ext>
            </a:extLst>
          </p:cNvPr>
          <p:cNvPicPr>
            <a:picLocks noChangeAspect="1"/>
          </p:cNvPicPr>
          <p:nvPr/>
        </p:nvPicPr>
        <p:blipFill>
          <a:blip r:embed="rId2"/>
          <a:stretch>
            <a:fillRect/>
          </a:stretch>
        </p:blipFill>
        <p:spPr>
          <a:xfrm>
            <a:off x="104775" y="1092147"/>
            <a:ext cx="6515100" cy="2911581"/>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5E23BC2C-A666-7CF6-2BB2-EB10669ABE96}"/>
              </a:ext>
            </a:extLst>
          </p:cNvPr>
          <p:cNvPicPr>
            <a:picLocks noChangeAspect="1"/>
          </p:cNvPicPr>
          <p:nvPr/>
        </p:nvPicPr>
        <p:blipFill>
          <a:blip r:embed="rId3"/>
          <a:stretch>
            <a:fillRect/>
          </a:stretch>
        </p:blipFill>
        <p:spPr>
          <a:xfrm>
            <a:off x="223838" y="4610100"/>
            <a:ext cx="5438775" cy="1724025"/>
          </a:xfrm>
          <a:prstGeom prst="rect">
            <a:avLst/>
          </a:prstGeom>
        </p:spPr>
      </p:pic>
      <p:sp>
        <p:nvSpPr>
          <p:cNvPr id="5" name="TextBox 4">
            <a:extLst>
              <a:ext uri="{FF2B5EF4-FFF2-40B4-BE49-F238E27FC236}">
                <a16:creationId xmlns:a16="http://schemas.microsoft.com/office/drawing/2014/main" id="{307E050C-47F1-A9F3-2E88-5EF4AEFBA85A}"/>
              </a:ext>
            </a:extLst>
          </p:cNvPr>
          <p:cNvSpPr txBox="1"/>
          <p:nvPr/>
        </p:nvSpPr>
        <p:spPr>
          <a:xfrm>
            <a:off x="6747347" y="1091266"/>
            <a:ext cx="5336158" cy="56323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Calibri"/>
                <a:cs typeface="Calibri"/>
              </a:rPr>
              <a:t>At the Misophonia Collaboration Forum, Dr. Jamie Ward started the day off speaking about our current understanding of misophonia. Part of his presentation included the model pictured to the left. Dr. Ward highlighted the many factors that contribute to an individual's experience of misophonia. </a:t>
            </a:r>
          </a:p>
          <a:p>
            <a:endParaRPr lang="en-US" sz="2000" dirty="0">
              <a:ea typeface="Calibri"/>
              <a:cs typeface="Calibri"/>
            </a:endParaRPr>
          </a:p>
          <a:p>
            <a:r>
              <a:rPr lang="en-US" sz="2000" dirty="0">
                <a:ea typeface="Calibri"/>
                <a:cs typeface="Calibri"/>
              </a:rPr>
              <a:t>Woolley et al., 2025 found symptoms to vary among misophonia participants and suggest individualized interventions for misophonia patients. </a:t>
            </a:r>
          </a:p>
          <a:p>
            <a:endParaRPr lang="en-US" sz="2000" dirty="0">
              <a:ea typeface="Calibri"/>
              <a:cs typeface="Calibri"/>
            </a:endParaRPr>
          </a:p>
          <a:p>
            <a:r>
              <a:rPr lang="en-US" sz="2000" dirty="0">
                <a:ea typeface="Calibri"/>
                <a:cs typeface="Calibri"/>
              </a:rPr>
              <a:t>At Duke CMER, we speak to people with misophonia everyday through our clinical, research, outreach, and education efforts. We have seen variability in symptoms and experiences of those with misophonia. </a:t>
            </a:r>
          </a:p>
        </p:txBody>
      </p:sp>
    </p:spTree>
    <p:extLst>
      <p:ext uri="{BB962C8B-B14F-4D97-AF65-F5344CB8AC3E}">
        <p14:creationId xmlns:p14="http://schemas.microsoft.com/office/powerpoint/2010/main" val="391985687"/>
      </p:ext>
    </p:extLst>
  </p:cSld>
  <p:clrMapOvr>
    <a:masterClrMapping/>
  </p:clrMapOvr>
</p:sld>
</file>

<file path=ppt/theme/theme1.xml><?xml version="1.0" encoding="utf-8"?>
<a:theme xmlns:a="http://schemas.openxmlformats.org/drawingml/2006/main" name="DUKE OPTION C INSIDE PAGE">
  <a:themeElements>
    <a:clrScheme name="New darker Duke colors with teal">
      <a:dk1>
        <a:srgbClr val="00539B"/>
      </a:dk1>
      <a:lt1>
        <a:srgbClr val="FFFDFC"/>
      </a:lt1>
      <a:dk2>
        <a:srgbClr val="414041"/>
      </a:dk2>
      <a:lt2>
        <a:srgbClr val="FFFFFE"/>
      </a:lt2>
      <a:accent1>
        <a:srgbClr val="00A09F"/>
      </a:accent1>
      <a:accent2>
        <a:srgbClr val="B03C33"/>
      </a:accent2>
      <a:accent3>
        <a:srgbClr val="5E802C"/>
      </a:accent3>
      <a:accent4>
        <a:srgbClr val="EEBD60"/>
      </a:accent4>
      <a:accent5>
        <a:srgbClr val="407E99"/>
      </a:accent5>
      <a:accent6>
        <a:srgbClr val="E0750B"/>
      </a:accent6>
      <a:hlink>
        <a:srgbClr val="0000FF"/>
      </a:hlink>
      <a:folHlink>
        <a:srgbClr val="64518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4</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DUKE OPTION C INSIDE PAGE</vt:lpstr>
      <vt:lpstr>PowerPoint Presentation</vt:lpstr>
      <vt:lpstr>PowerPoint Presentation</vt:lpstr>
      <vt:lpstr>PowerPoint Presentation</vt:lpstr>
      <vt:lpstr>PowerPoint Presentation</vt:lpstr>
      <vt:lpstr>https://www.misophoniaresearchfund.org</vt:lpstr>
      <vt:lpstr> </vt:lpstr>
      <vt:lpstr>Record Breaking Registrations for 3rd Annual CARE for Misophonia Day</vt:lpstr>
      <vt:lpstr>Paving the Way for Future Research</vt:lpstr>
      <vt:lpstr>Better Understanding of Variability and Role of Context</vt:lpstr>
      <vt:lpstr>1st Misophonia Collaboration Forum</vt:lpstr>
      <vt:lpstr>Amplifying Lived Experience Voices</vt:lpstr>
      <vt:lpstr>Efforts Expanding Across Disciplines</vt:lpstr>
      <vt:lpstr>New Insights for Treatment Targets</vt:lpstr>
      <vt:lpstr>Advancing Understanding of Biological Characteristics </vt:lpstr>
      <vt:lpstr>Randomized Controlled Trials</vt:lpstr>
      <vt:lpstr>1st World Misophonia Awareness Day</vt:lpstr>
      <vt:lpstr> </vt:lpstr>
      <vt:lpstr>CMER's Next Steps: Advocacy/Awareness</vt:lpstr>
      <vt:lpstr>CMER's Next Steps: Research</vt:lpstr>
      <vt:lpstr>CMER's Next Steps: Clinical</vt:lpstr>
      <vt:lpstr>What will "2026: Year in Review" look like?</vt:lpstr>
      <vt:lpstr>Connect with us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226</cp:revision>
  <dcterms:created xsi:type="dcterms:W3CDTF">2019-01-09T17:32:58Z</dcterms:created>
  <dcterms:modified xsi:type="dcterms:W3CDTF">2026-01-16T17:28:09Z</dcterms:modified>
</cp:coreProperties>
</file>